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5D71C-B164-47A7-8818-F30C3EFDD073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59F9-444B-4B1C-A23B-E56B79C2EF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559F9-444B-4B1C-A23B-E56B79C2EF7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Творческий проект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«Портрет нашего класса»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986614" cy="1638296"/>
          </a:xfrm>
        </p:spPr>
        <p:txBody>
          <a:bodyPr>
            <a:normAutofit/>
          </a:bodyPr>
          <a:lstStyle/>
          <a:p>
            <a:pPr algn="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 проекта: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Гончарова Е.Ю.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Басаргина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Э.Ю.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Краевое государственное казенное специальное (коррекционное)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для обучающихся, воспитанников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«Специальная (коррекционная) общеобразовательная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школа-интернат VIII вида № 14»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(КГБС(К)ОУ «Общеобразовательная школа-интернат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VIII вида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№14)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4 В класса,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Классный руководитель Гончарова Елена Юрьевна,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Басаргина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Эмилия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Сплочение коллектива;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безбарьерного общения;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творческой  активности учащихся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положительные взаимоотношения между детьми, развить коммуникативные навыки;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творческий интерес учащихся через коллективную деятельность;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Воспитать терпимость учащихся друг к другу, формировать адекватную самооценку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1431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Проблемный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Создание проблемной ситуации, постановка целей. (Игра «Снежный ком: Какой я?») Обсуждение проблемы.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1026" name="Picture 2" descr="C:\Users\Ваня\Desktop\Новая папка\SDC17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8999"/>
            <a:ext cx="3643338" cy="2732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Ваня\Desktop\Новая папка\SDC17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3619525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30718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Основной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Работа по заданной теме, изготовление яблок по шаблону, описание своих качеств и качеств одноклассников. Коллективная работа по созданию дерева – «Портрет класса».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аня\Desktop\Новая папка\SDC17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3429024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Users\Ваня\Desktop\Новая папка\SDC17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3505655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Ваня\Desktop\Новая папка\SDC17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214710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C:\Users\Ваня\Desktop\Новая папка\SDC17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3333773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3" name="Picture 7" descr="C:\Users\Ваня\Desktop\Новая папка\SDC17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64719"/>
            <a:ext cx="3381398" cy="2536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4" name="Picture 8" descr="C:\Users\Ваня\Desktop\Новая папка\SDC179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306" y="3517654"/>
            <a:ext cx="3357586" cy="25181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5716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Заключительный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Подведение итогов, обсуждение полученных результатов</a:t>
            </a:r>
          </a:p>
        </p:txBody>
      </p:sp>
      <p:pic>
        <p:nvPicPr>
          <p:cNvPr id="5122" name="Picture 2" descr="C:\Users\Ваня\Desktop\Новая папка\SDC17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4286280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Ваня\Desktop\Новая папка\SDC17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85992"/>
            <a:ext cx="4362544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Работая над проектом дети проявили себя дружелюбно, научились работать вместе, помогать друг другу. Учащиеся проявили инициативу, самостоятельность, творческую активность в создании портрета класса. В ходе выполнения работы дети научились открыто выражать свои мысли друг о друге, быть более терпимыми к своим товарищам, осознали свои достоинства и недостатки.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получился полноценный портрет личности отдельно каждого ученика и класса в целом.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225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Творческий проект  «Портрет нашего класса»</vt:lpstr>
      <vt:lpstr>Участники проекта:</vt:lpstr>
      <vt:lpstr>Цели проекта:</vt:lpstr>
      <vt:lpstr>Задачи:</vt:lpstr>
      <vt:lpstr>Этапы проекта:</vt:lpstr>
      <vt:lpstr>Слайд 6</vt:lpstr>
      <vt:lpstr>Слайд 7</vt:lpstr>
      <vt:lpstr>Слайд 8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Ваня</cp:lastModifiedBy>
  <cp:revision>21</cp:revision>
  <dcterms:created xsi:type="dcterms:W3CDTF">2012-12-28T07:51:24Z</dcterms:created>
  <dcterms:modified xsi:type="dcterms:W3CDTF">2012-12-28T11:22:05Z</dcterms:modified>
</cp:coreProperties>
</file>