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57" r:id="rId3"/>
    <p:sldId id="268" r:id="rId4"/>
    <p:sldId id="269" r:id="rId5"/>
    <p:sldId id="261" r:id="rId6"/>
    <p:sldId id="27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EC860-A7DB-4146-8CF4-BA2915982F5E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464E4-5FB3-4693-8F2C-4CCCD0DE4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08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23223F-DEC9-4DB9-8AC3-19C86AA47508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C7E978-E2C5-411E-9EAD-340BC8BB9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Планета </a:t>
            </a:r>
            <a:r>
              <a:rPr lang="ru-RU" smtClean="0"/>
              <a:t>нашего класса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42" y="26188"/>
            <a:ext cx="9685142" cy="68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48" y="2132856"/>
            <a:ext cx="87849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нашего класса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8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1.gstatic.com/images?q=tbn:ANd9GcQJAE85MzqGXpIbdvpObF1ssWRgjnc021DiTLdKJNelL3QgXa51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Инициатор и организатор проекта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420888"/>
            <a:ext cx="8155632" cy="3659237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4400" dirty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92D050"/>
                </a:solidFill>
              </a:rPr>
              <a:t>Педагог-психолог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92D050"/>
                </a:solidFill>
              </a:rPr>
              <a:t>Сенотрусова Т.Н.    </a:t>
            </a:r>
          </a:p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1.gstatic.com/images?q=tbn:ANd9GcQJAE85MzqGXpIbdvpObF1ssWRgjnc021DiTLdKJNelL3QgXa51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693414"/>
            <a:ext cx="7776864" cy="769441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pPr algn="just"/>
            <a:r>
              <a:rPr lang="ru-RU" sz="4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Цели и Задачи </a:t>
            </a:r>
            <a:r>
              <a:rPr lang="ru-RU" sz="44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проекта: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928" y="2564904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 </a:t>
            </a:r>
            <a:r>
              <a:rPr lang="ru-RU" sz="2000" smtClean="0"/>
              <a:t>  </a:t>
            </a:r>
            <a:r>
              <a:rPr lang="ru-RU" sz="2000" b="1" dirty="0" smtClean="0">
                <a:solidFill>
                  <a:srgbClr val="FFFF00"/>
                </a:solidFill>
              </a:rPr>
              <a:t>Подвести учащихся к пониманию необходимости  мобилизации внутренних ресурсов,  показать важность взаимопонимания, коррекция нежелательных форм поведения.</a:t>
            </a:r>
          </a:p>
          <a:p>
            <a:pPr marL="342900" indent="-342900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2000" b="1" dirty="0" smtClean="0">
                <a:solidFill>
                  <a:srgbClr val="FFFF00"/>
                </a:solidFill>
              </a:rPr>
              <a:t>Задачи:</a:t>
            </a:r>
          </a:p>
          <a:p>
            <a:pPr marL="342900" lvl="0" indent="-342900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1.Обучение учащихся навыкам коллективной работы.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2.Развитие коммуникативных умений.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3.Воспитывать способность к принятию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себя, осознанию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сильных сторон.</a:t>
            </a:r>
          </a:p>
        </p:txBody>
      </p:sp>
    </p:spTree>
    <p:extLst>
      <p:ext uri="{BB962C8B-B14F-4D97-AF65-F5344CB8AC3E}">
        <p14:creationId xmlns="" xmlns:p14="http://schemas.microsoft.com/office/powerpoint/2010/main" val="40220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1.gstatic.com/images?q=tbn:ANd9GcQJAE85MzqGXpIbdvpObF1ssWRgjnc021DiTLdKJNelL3QgXa51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1540" y="587920"/>
            <a:ext cx="8280920" cy="144655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32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В реализации проекта принимали участие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530" y="4941168"/>
            <a:ext cx="846094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Т.Н.Сенотрусова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0F6FC6"/>
              </a:buClr>
              <a:buSzPct val="70000"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Ученики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«а»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183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Участники проекта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kinderyata.ru/img/frame/screen/130755228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327">
            <a:off x="423023" y="1162329"/>
            <a:ext cx="1295077" cy="12885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 descr="F:\DCIM\104_PANA\P104013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58">
            <a:off x="3778069" y="1163753"/>
            <a:ext cx="1234631" cy="1130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P10401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099576"/>
            <a:ext cx="1368152" cy="1197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P10401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335" y="2772311"/>
            <a:ext cx="1152343" cy="972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P1040136.JPG"/>
          <p:cNvPicPr/>
          <p:nvPr/>
        </p:nvPicPr>
        <p:blipFill>
          <a:blip r:embed="rId7" cstate="print"/>
          <a:srcRect l="44118" t="8197" b="-6558"/>
          <a:stretch>
            <a:fillRect/>
          </a:stretch>
        </p:blipFill>
        <p:spPr bwMode="auto">
          <a:xfrm>
            <a:off x="2097972" y="2574433"/>
            <a:ext cx="1321900" cy="13681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:\P1040141.JPG"/>
          <p:cNvPicPr/>
          <p:nvPr/>
        </p:nvPicPr>
        <p:blipFill>
          <a:blip r:embed="rId8" cstate="print"/>
          <a:srcRect l="28381" t="17735" r="20470"/>
          <a:stretch>
            <a:fillRect/>
          </a:stretch>
        </p:blipFill>
        <p:spPr bwMode="auto">
          <a:xfrm rot="20956543">
            <a:off x="504913" y="4521924"/>
            <a:ext cx="1127617" cy="108012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" name="Рисунок 11" descr="D:\P1040138.JPG"/>
          <p:cNvPicPr/>
          <p:nvPr/>
        </p:nvPicPr>
        <p:blipFill>
          <a:blip r:embed="rId9" cstate="print"/>
          <a:srcRect l="11968" r="16223" b="4256"/>
          <a:stretch>
            <a:fillRect/>
          </a:stretch>
        </p:blipFill>
        <p:spPr bwMode="auto">
          <a:xfrm rot="1080359">
            <a:off x="4858117" y="4585665"/>
            <a:ext cx="1224136" cy="1224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D:\P1040140.JPG"/>
          <p:cNvPicPr/>
          <p:nvPr/>
        </p:nvPicPr>
        <p:blipFill>
          <a:blip r:embed="rId10" cstate="print"/>
          <a:srcRect l="16515" t="15171" r="20470"/>
          <a:stretch>
            <a:fillRect/>
          </a:stretch>
        </p:blipFill>
        <p:spPr bwMode="auto">
          <a:xfrm rot="769125">
            <a:off x="3728174" y="3034229"/>
            <a:ext cx="1350955" cy="12580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F:\DCIM\104_PANA\P1040139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92" t="4740" r="20853"/>
          <a:stretch/>
        </p:blipFill>
        <p:spPr bwMode="auto">
          <a:xfrm rot="21093420">
            <a:off x="2238437" y="4149080"/>
            <a:ext cx="1181435" cy="1255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2151" y="0"/>
            <a:ext cx="579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Участники проекта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1.gstatic.com/images?q=tbn:ANd9GcQJAE85MzqGXpIbdvpObF1ssWRgjnc021DiTLdKJNelL3QgXa51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052"/>
            <a:ext cx="9144000" cy="688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692696"/>
            <a:ext cx="438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D:\уменьшенные фотографии\P1040148_346x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328591" cy="4495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уменьшенные фотографии\P1040153_346x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97" y="1844824"/>
            <a:ext cx="5311498" cy="448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уменьшенные фотографии\P1040183_346x2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45" y="1776318"/>
            <a:ext cx="5396150" cy="455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уменьшенные фотографии\P1040186_346x2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28" y="1773792"/>
            <a:ext cx="5392694" cy="454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уменьшенные фотографии\P1040208_346x2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45" y="1788108"/>
            <a:ext cx="5382177" cy="4541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уменьшенные фотографии\P1040199_346x2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28" y="1773791"/>
            <a:ext cx="5392694" cy="4549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уменьшенные фотографии\P1040205_346x29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22" y="1755079"/>
            <a:ext cx="5414873" cy="456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57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t1.gstatic.com/images?q=tbn:ANd9GcQJAE85MzqGXpIbdvpObF1ssWRgjnc021DiTLdKJNelL3QgXa51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Итоги проекта:</a:t>
            </a: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8463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-Осознание собственной индивидуальности, принятие себя как личности.</a:t>
            </a:r>
          </a:p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-Повышение толерантности по отношению к окружающим; </a:t>
            </a:r>
          </a:p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-Стабилизация эмоционального состояния и контроль собственного поведения адекватно ситуации. </a:t>
            </a:r>
          </a:p>
          <a:p>
            <a:pPr lvl="0"/>
            <a:r>
              <a:rPr lang="ru-RU" sz="3200" b="1" smtClean="0">
                <a:solidFill>
                  <a:srgbClr val="FFC000"/>
                </a:solidFill>
              </a:rPr>
              <a:t>-Коллективное </a:t>
            </a:r>
            <a:r>
              <a:rPr lang="ru-RU" sz="3200" b="1" dirty="0" smtClean="0">
                <a:solidFill>
                  <a:srgbClr val="FFC000"/>
                </a:solidFill>
              </a:rPr>
              <a:t>создание газеты «Планета нашего класса»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92D050"/>
      </a:accent5>
      <a:accent6>
        <a:srgbClr val="A5C249"/>
      </a:accent6>
      <a:hlink>
        <a:srgbClr val="11D11A"/>
      </a:hlink>
      <a:folHlink>
        <a:srgbClr val="0BD0D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123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 Инициатор и организатор проекта</vt:lpstr>
      <vt:lpstr>Слайд 3</vt:lpstr>
      <vt:lpstr>Слайд 4</vt:lpstr>
      <vt:lpstr>Участники проекта</vt:lpstr>
      <vt:lpstr>Слайд 6</vt:lpstr>
      <vt:lpstr>Итоги проекта: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нашего класса</dc:title>
  <dc:creator>User</dc:creator>
  <cp:lastModifiedBy>User</cp:lastModifiedBy>
  <cp:revision>34</cp:revision>
  <dcterms:created xsi:type="dcterms:W3CDTF">2003-12-31T13:24:10Z</dcterms:created>
  <dcterms:modified xsi:type="dcterms:W3CDTF">2003-12-31T14:08:05Z</dcterms:modified>
</cp:coreProperties>
</file>