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Организация индивидуальной и групповой работы на коррекционных занятиях как средство повышения качества обучения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4429132"/>
            <a:ext cx="3890558" cy="24288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5442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Специальные коррекционные занятия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это система педагогического воздействия  на обучающегося, направленная на преодоление недостатков развития и пробелов в знаниях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071942"/>
            <a:ext cx="3588353" cy="22754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 коррекционных занятий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7158" y="1714488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создать условия для индивидуальной коррекции пробелов общего развития обучающихся, направленная подготовка  к усвоению ими учебного материала и устранению пробелов в знаниях по предмету.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4214818"/>
            <a:ext cx="3428992" cy="22040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повысить уровень общего,  сенсорного,  интеллектуального развития, памяти, внимания и предметной направленности; 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подготовить к восприятию трудных тем учебной программы;  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восполнить пробелы в знаниях по теме учебного предмета.</a:t>
            </a:r>
          </a:p>
          <a:p>
            <a:pPr algn="just">
              <a:buFont typeface="Wingdings" pitchFamily="2" charset="2"/>
              <a:buChar char="v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Правовая основа организации коррекционных занятий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ФЗ «Об  образовании лиц с ОВЗ»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Типовое положение о специальном (коррекционном) образовательном учреждении для обучающихся с ОВЗ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Инструктивное письмо Министерства народного образования РСФСР от1989 г.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Пояснительная записка к базисному плану.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 (под ред.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О.В.Кардялите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Общие рекомендации по организации и проведению коррекционных занятий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Занятия проводит  основной учитель по предмету.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Продолжительность занятий – 20 минут.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Занятие проводится с 1 обучающимся или группой (не более 3).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Группы формируются по одинаковым пробелам в знаниях или сходным затруднениям в учебной деятельности.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Обеспечение для каждого обучающегося темпов работы, максимально адаптированным к его возможностям.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Соблюдение принципа последовательности,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этапности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освоении материала.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Начинать с того уровня знаний и навыков, которыми обучающиеся владеют.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Структура коррекционных занятий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71612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Подготовительная часть </a:t>
            </a:r>
          </a:p>
          <a:p>
            <a:pPr algn="just">
              <a:buFont typeface="Wingdings" pitchFamily="2" charset="2"/>
              <a:buChar char="v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Основная часть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2786058"/>
            <a:ext cx="3357586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218</Words>
  <Application>Microsoft Office PowerPoint</Application>
  <PresentationFormat>Экран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Организация индивидуальной и групповой работы на коррекционных занятиях как средство повышения качества обучения</vt:lpstr>
      <vt:lpstr>Специальные коррекционные занятия –  это система педагогического воздействия  на обучающегося, направленная на преодоление недостатков развития и пробелов в знаниях </vt:lpstr>
      <vt:lpstr>Цель коррекционных занятий:</vt:lpstr>
      <vt:lpstr>Задачи:</vt:lpstr>
      <vt:lpstr>Правовая основа организации коррекционных занятий</vt:lpstr>
      <vt:lpstr>Общие рекомендации по организации и проведению коррекционных занятий</vt:lpstr>
      <vt:lpstr>Слайд 7</vt:lpstr>
      <vt:lpstr>Структура коррекционных занятий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индивидуальной и групповой работы на коррекционных занятиях как средство повышения качества обучения</dc:title>
  <cp:lastModifiedBy>Admin</cp:lastModifiedBy>
  <cp:revision>11</cp:revision>
  <dcterms:modified xsi:type="dcterms:W3CDTF">2015-01-03T11:58:38Z</dcterms:modified>
</cp:coreProperties>
</file>