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3" r:id="rId11"/>
    <p:sldId id="265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3" autoAdjust="0"/>
  </p:normalViewPr>
  <p:slideViewPr>
    <p:cSldViewPr>
      <p:cViewPr varScale="1">
        <p:scale>
          <a:sx n="89" d="100"/>
          <a:sy n="8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6E3CE-D066-48C3-9744-41B76265C4F7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0D65-AAA6-4DCA-B70D-A8650326F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D65-AAA6-4DCA-B70D-A8650326FE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318066-6E5A-4C30-9C35-66AB0188C3C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B10263-7ED4-4EB1-B90B-9A4D98348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/>
          <a:lstStyle/>
          <a:p>
            <a:pPr algn="ctr"/>
            <a:r>
              <a:rPr lang="ru-RU" dirty="0" smtClean="0"/>
              <a:t>Проект «Коврики»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57365"/>
            <a:ext cx="7772400" cy="26432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Выполнили учащиеся 8 класса</a:t>
            </a:r>
          </a:p>
          <a:p>
            <a:pPr algn="ctr"/>
            <a:r>
              <a:rPr lang="ru-RU" dirty="0" smtClean="0"/>
              <a:t>КГКСКОУ КШИ 8 вида 14 </a:t>
            </a:r>
            <a:r>
              <a:rPr lang="ru-RU" dirty="0" err="1" smtClean="0"/>
              <a:t>Савватеева</a:t>
            </a:r>
            <a:r>
              <a:rPr lang="ru-RU" dirty="0" smtClean="0"/>
              <a:t> Е., Гаер Т., </a:t>
            </a:r>
            <a:r>
              <a:rPr lang="ru-RU" dirty="0" err="1" smtClean="0"/>
              <a:t>Фофанова</a:t>
            </a:r>
            <a:r>
              <a:rPr lang="ru-RU" dirty="0" smtClean="0"/>
              <a:t> А., Пичугина Е.,</a:t>
            </a:r>
          </a:p>
          <a:p>
            <a:pPr algn="ctr"/>
            <a:r>
              <a:rPr lang="ru-RU" dirty="0" smtClean="0"/>
              <a:t> Карасева Л.</a:t>
            </a:r>
          </a:p>
          <a:p>
            <a:pPr algn="ctr"/>
            <a:r>
              <a:rPr lang="ru-RU" dirty="0" smtClean="0"/>
              <a:t>Руководитель </a:t>
            </a:r>
            <a:r>
              <a:rPr lang="ru-RU" dirty="0" err="1" smtClean="0"/>
              <a:t>Номоконова</a:t>
            </a:r>
            <a:r>
              <a:rPr lang="ru-RU" dirty="0" smtClean="0"/>
              <a:t> Л.М. учитель трудового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 деталей</a:t>
            </a:r>
            <a:endParaRPr lang="ru-RU" dirty="0"/>
          </a:p>
        </p:txBody>
      </p:sp>
      <p:pic>
        <p:nvPicPr>
          <p:cNvPr id="1026" name="Picture 2" descr="C:\Users\Admin\Desktop\проект коврики сжатый\мое 0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522705" cy="471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проект коврики сжатый\мое 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476688" cy="59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Коврик «Лунное небо»</a:t>
            </a:r>
            <a:endParaRPr lang="ru-RU" dirty="0"/>
          </a:p>
        </p:txBody>
      </p:sp>
      <p:pic>
        <p:nvPicPr>
          <p:cNvPr id="4098" name="Picture 2" descr="C:\Users\Admin\Desktop\проект коврики сжатый\мое 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394" y="1481137"/>
            <a:ext cx="3833746" cy="513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Коврик «Гусеница»</a:t>
            </a:r>
            <a:endParaRPr lang="ru-RU" dirty="0"/>
          </a:p>
        </p:txBody>
      </p:sp>
      <p:pic>
        <p:nvPicPr>
          <p:cNvPr id="5123" name="Picture 3" descr="C:\Users\Admin\Desktop\проект коврики сжатый\мое 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786214" cy="506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оект коврики сжатый\мое 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4220898" cy="564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 коврики изготовлены из драпа со старого пальто и подкладочной ткани, поэтому денег на ткань мы не потратили.</a:t>
            </a:r>
          </a:p>
          <a:p>
            <a:r>
              <a:rPr lang="ru-RU" dirty="0" smtClean="0"/>
              <a:t>Для оформления ковриков мы использовали бросовый материал, на приобретение которого также не были затрачены денежные средства.</a:t>
            </a:r>
          </a:p>
          <a:p>
            <a:r>
              <a:rPr lang="ru-RU" dirty="0" smtClean="0"/>
              <a:t>Были приобретены нитки швейные – 2 катушки – 50 руб.</a:t>
            </a:r>
          </a:p>
          <a:p>
            <a:r>
              <a:rPr lang="ru-RU" dirty="0" smtClean="0"/>
              <a:t>Затрачена </a:t>
            </a:r>
            <a:r>
              <a:rPr lang="ru-RU" dirty="0" err="1" smtClean="0"/>
              <a:t>эл</a:t>
            </a:r>
            <a:r>
              <a:rPr lang="ru-RU" dirty="0" smtClean="0"/>
              <a:t>/энергия.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обоснование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 коврики изготовлены из экологически чистых материалов.</a:t>
            </a:r>
          </a:p>
          <a:p>
            <a:r>
              <a:rPr lang="ru-RU" dirty="0" smtClean="0"/>
              <a:t>При изготовлении ковриков использованы вторичные материалы, которые теперь не будут засорять природу.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обоснование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Массаж стоп хорошо влияет на здоровье человека.</a:t>
            </a:r>
          </a:p>
          <a:p>
            <a:r>
              <a:rPr lang="ru-RU" dirty="0" smtClean="0"/>
              <a:t> В мастерской можно найти бросовые материалы и кусочки плотной ткани, из которых возможно изготовить швейные изделия. </a:t>
            </a:r>
          </a:p>
          <a:p>
            <a:r>
              <a:rPr lang="ru-RU" dirty="0" smtClean="0"/>
              <a:t>Большое количество мусора засоряет природу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знаем, что: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Было решено </a:t>
            </a:r>
            <a:r>
              <a:rPr lang="ru-RU" dirty="0" smtClean="0"/>
              <a:t>сшить массажные коврики в игровые уголки для учащихся начальной школы.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Разработать эскизы и изготовить массажные коврики для учащихся начальной школы из бросового материала и остатков ткани.</a:t>
            </a:r>
          </a:p>
          <a:p>
            <a:r>
              <a:rPr lang="ru-RU" dirty="0" smtClean="0"/>
              <a:t> Учиться пользоваться приобретёнными знаниями для решения практических задач в области изготовления швейных изделий</a:t>
            </a:r>
          </a:p>
          <a:p>
            <a:r>
              <a:rPr lang="ru-RU" dirty="0" smtClean="0"/>
              <a:t>Учиться беречь природу, вовлекая во вторичное производство остатки ткани.</a:t>
            </a:r>
          </a:p>
          <a:p>
            <a:r>
              <a:rPr lang="ru-RU" dirty="0" smtClean="0"/>
              <a:t>Развивать умения планировать, организовывать и выполнять работу; оценивать результаты своей деятельности на каждом этапе; использовать имеющуюся информацию.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Нитки. </a:t>
            </a:r>
          </a:p>
          <a:p>
            <a:r>
              <a:rPr lang="ru-RU" dirty="0" smtClean="0"/>
              <a:t>2. Драп, бортовка или мешковина – как основа изделия. </a:t>
            </a:r>
          </a:p>
          <a:p>
            <a:r>
              <a:rPr lang="ru-RU" dirty="0" smtClean="0"/>
              <a:t>3.Ракушки, катушки, пуговицы, сетка, скакалка, бельевой шнур, пробки пластмассовые, старые фломастеры.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для работы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Иглы</a:t>
            </a:r>
            <a:endParaRPr lang="ru-RU" dirty="0" smtClean="0"/>
          </a:p>
          <a:p>
            <a:r>
              <a:rPr lang="ru-RU" b="1" dirty="0" smtClean="0"/>
              <a:t>Булавки                                                  напёрсток           </a:t>
            </a:r>
            <a:endParaRPr lang="ru-RU" dirty="0" smtClean="0"/>
          </a:p>
          <a:p>
            <a:r>
              <a:rPr lang="ru-RU" b="1" dirty="0" smtClean="0"/>
              <a:t>Ножницы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smtClean="0"/>
              <a:t>Измерительный инструмент: сантиметровая лента, угольник.</a:t>
            </a:r>
            <a:endParaRPr lang="ru-RU" dirty="0" smtClean="0"/>
          </a:p>
          <a:p>
            <a:r>
              <a:rPr lang="ru-RU" b="1" dirty="0" smtClean="0"/>
              <a:t>Швейная машина</a:t>
            </a:r>
            <a:endParaRPr lang="ru-RU" dirty="0" smtClean="0"/>
          </a:p>
          <a:p>
            <a:r>
              <a:rPr lang="ru-RU" b="1" dirty="0" smtClean="0"/>
              <a:t>Утюг, гладильная доска.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оборудование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эскизы ковриков</a:t>
            </a:r>
          </a:p>
          <a:p>
            <a:r>
              <a:rPr lang="ru-RU" dirty="0" smtClean="0"/>
              <a:t>Подобрать материалы и инструменты для работы</a:t>
            </a:r>
          </a:p>
          <a:p>
            <a:r>
              <a:rPr lang="ru-RU" dirty="0" smtClean="0"/>
              <a:t>Стачать верхнюю деталь ковриков</a:t>
            </a:r>
          </a:p>
          <a:p>
            <a:r>
              <a:rPr lang="ru-RU" dirty="0" smtClean="0"/>
              <a:t>Выполнить отделку верхней детали ковриков с учётом массажного эффекта</a:t>
            </a:r>
          </a:p>
          <a:p>
            <a:r>
              <a:rPr lang="ru-RU" dirty="0" smtClean="0"/>
              <a:t>Соединить верхнюю и нижнюю детали</a:t>
            </a:r>
          </a:p>
          <a:p>
            <a:r>
              <a:rPr lang="ru-RU" dirty="0" smtClean="0"/>
              <a:t>ВТО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проект коврики сжатый\мое 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85794"/>
            <a:ext cx="2143140" cy="292895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роект коврики сжатый\мое 056.JPG"/>
          <p:cNvPicPr>
            <a:picLocks noChangeAspect="1" noChangeArrowheads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 bwMode="auto">
          <a:xfrm>
            <a:off x="6500826" y="2214554"/>
            <a:ext cx="2071702" cy="2838999"/>
          </a:xfrm>
          <a:prstGeom prst="rect">
            <a:avLst/>
          </a:prstGeom>
          <a:noFill/>
        </p:spPr>
      </p:pic>
      <p:pic>
        <p:nvPicPr>
          <p:cNvPr id="1027" name="Picture 3" descr="C:\Users\Admin\Desktop\проект коврики сжатый\мое 055.JPG"/>
          <p:cNvPicPr>
            <a:picLocks noChangeAspect="1" noChangeArrowheads="1"/>
          </p:cNvPicPr>
          <p:nvPr/>
        </p:nvPicPr>
        <p:blipFill>
          <a:blip r:embed="rId4" cstate="print"/>
          <a:srcRect r="-4878" b="18146"/>
          <a:stretch>
            <a:fillRect/>
          </a:stretch>
        </p:blipFill>
        <p:spPr bwMode="auto">
          <a:xfrm>
            <a:off x="642910" y="2500306"/>
            <a:ext cx="2357454" cy="2786082"/>
          </a:xfrm>
          <a:prstGeom prst="rect">
            <a:avLst/>
          </a:prstGeom>
          <a:noFill/>
        </p:spPr>
      </p:pic>
      <p:pic>
        <p:nvPicPr>
          <p:cNvPr id="1028" name="Picture 4" descr="C:\Users\Admin\Desktop\проект коврики сжатый\мое 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90554"/>
            <a:ext cx="1928826" cy="25531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Коврик «Паровозик»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Коврик «Улитка»</a:t>
            </a:r>
            <a:endParaRPr lang="ru-RU" dirty="0"/>
          </a:p>
        </p:txBody>
      </p:sp>
      <p:pic>
        <p:nvPicPr>
          <p:cNvPr id="3074" name="Picture 2" descr="C:\Users\Admin\Desktop\проект коврики сжатый\мо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3809840" cy="5099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328</Words>
  <Application>Microsoft Office PowerPoint</Application>
  <PresentationFormat>Экран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Проект «Коврики»</vt:lpstr>
      <vt:lpstr>Мы знаем, что:</vt:lpstr>
      <vt:lpstr>Решили:</vt:lpstr>
      <vt:lpstr>Задачи проекта:</vt:lpstr>
      <vt:lpstr>Материалы для работы  </vt:lpstr>
      <vt:lpstr>Инструменты и оборудование</vt:lpstr>
      <vt:lpstr>План работы</vt:lpstr>
      <vt:lpstr>Коврик «Паровозик» </vt:lpstr>
      <vt:lpstr>Коврик «Улитка»</vt:lpstr>
      <vt:lpstr>Соединение деталей</vt:lpstr>
      <vt:lpstr>Презентация PowerPoint</vt:lpstr>
      <vt:lpstr>Коврик «Лунное небо»</vt:lpstr>
      <vt:lpstr>Коврик «Гусеница»</vt:lpstr>
      <vt:lpstr>Презентация PowerPoint</vt:lpstr>
      <vt:lpstr>Экономическое обоснование</vt:lpstr>
      <vt:lpstr>Экологическое обоснование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«Коврики»</dc:title>
  <dc:creator>Admin</dc:creator>
  <cp:lastModifiedBy>Эмилия Ю. Басаргина</cp:lastModifiedBy>
  <cp:revision>15</cp:revision>
  <dcterms:created xsi:type="dcterms:W3CDTF">2015-10-15T10:40:17Z</dcterms:created>
  <dcterms:modified xsi:type="dcterms:W3CDTF">2015-10-27T01:41:50Z</dcterms:modified>
</cp:coreProperties>
</file>