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56" r:id="rId4"/>
    <p:sldId id="274" r:id="rId5"/>
    <p:sldId id="257" r:id="rId6"/>
    <p:sldId id="275" r:id="rId7"/>
    <p:sldId id="294" r:id="rId8"/>
    <p:sldId id="279" r:id="rId9"/>
    <p:sldId id="290" r:id="rId10"/>
    <p:sldId id="283" r:id="rId11"/>
    <p:sldId id="273" r:id="rId12"/>
    <p:sldId id="284" r:id="rId13"/>
    <p:sldId id="285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FF33CC"/>
    <a:srgbClr val="FF9999"/>
    <a:srgbClr val="FFFF99"/>
    <a:srgbClr val="CC00FF"/>
    <a:srgbClr val="CC3300"/>
    <a:srgbClr val="FF993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8359-200B-4FC7-96D7-2C598E274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AC5B-8F12-48FE-A664-AE42B233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98C4-BB0A-41FE-9A6C-DCDA2B0CC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77C910-819E-4059-A7FF-CD4ED72AA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AE2E5-06E3-4497-B6A3-068D4F89A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72B-423B-43CC-A284-16016EDC0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8B6D-9644-44E6-90A1-142EEC510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E38BF-AA19-4BDA-B76A-33B8E3EAA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0F23-C56F-46EB-A0F2-545EDB2C9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5C98-529C-4019-B385-EF88C8D28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6C63-00EA-4C0E-922F-86FE856AF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DEAB-240B-4579-910A-91638DD52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5F872-D994-4EE7-BB9A-EDC5F04B81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96;&#1077;&#1085;&#1100;&#1082;&#1072;\Desktop\&#1053;&#1086;&#1074;&#1072;&#1103;%20&#1087;&#1072;&#1087;&#1082;&#1072;\shura_shura_-_tvori_dobro_(zaycev.net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hura_shura_-_tvori_dobro_(zaycev.net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hura_shura_-_tvori_dobro_(zaycev.net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2656"/>
            <a:ext cx="6400800" cy="4014778"/>
          </a:xfrm>
        </p:spPr>
        <p:txBody>
          <a:bodyPr/>
          <a:lstStyle/>
          <a:p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КЛАССНЫЙ ЧАС</a:t>
            </a: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«Что такое доброта?»</a:t>
            </a: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42913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" name="shura_shura_-_tvori_dobr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229672"/>
            <a:ext cx="844352" cy="628328"/>
          </a:xfrm>
          <a:prstGeom prst="rect">
            <a:avLst/>
          </a:prstGeom>
        </p:spPr>
      </p:pic>
      <p:pic>
        <p:nvPicPr>
          <p:cNvPr id="1026" name="Picture 2" descr="G:\эмблема\WQU_K6Dwf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8064896" cy="482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9" cy="6858000"/>
          </a:xfr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77864109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-1285908"/>
            <a:ext cx="7286676" cy="9215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доброты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1. Будь приветлив, вежлив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2. Будь внимателен к людям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3. Делай добрые дела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4. Не отвечай злом на зло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J0234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143380"/>
            <a:ext cx="269875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329642" cy="564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13 ноября 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Всемирный день ДОБРОТЫ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G:\эмблема\17509973-The-Colorful-Raised-Hands-With-Heart-For-Volunteer-and-Voting-Concept-Isolated-On-White-Background-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892480" cy="4752528"/>
          </a:xfrm>
          <a:prstGeom prst="rect">
            <a:avLst/>
          </a:prstGeom>
          <a:noFill/>
        </p:spPr>
      </p:pic>
      <p:pic>
        <p:nvPicPr>
          <p:cNvPr id="15" name="shura_shura_-_tvori_dobr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13 ноября 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Всемирный день ДОБРОТЫ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G:\эмблема\17509973-The-Colorful-Raised-Hands-With-Heart-For-Volunteer-and-Voting-Concept-Isolated-On-White-Background-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892480" cy="4752528"/>
          </a:xfrm>
          <a:prstGeom prst="rect">
            <a:avLst/>
          </a:prstGeom>
          <a:noFill/>
        </p:spPr>
      </p:pic>
      <p:pic>
        <p:nvPicPr>
          <p:cNvPr id="15" name="shura_shura_-_tvori_dobr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71480"/>
            <a:ext cx="8424862" cy="1500198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«Что такое доброта?»</a:t>
            </a:r>
          </a:p>
          <a:p>
            <a:endParaRPr lang="ru-RU" sz="54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2b5d11751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8136904" cy="500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9001188" cy="5214974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Прикоснись ко мне добротой,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болезни смоет волной,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печаль обойдёт стороной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Озарится душа красотой…</a:t>
            </a:r>
          </a:p>
          <a:p>
            <a:endParaRPr lang="ru-RU" sz="4000" dirty="0"/>
          </a:p>
        </p:txBody>
      </p:sp>
      <p:pic>
        <p:nvPicPr>
          <p:cNvPr id="1026" name="Picture 2" descr="F:\fd2bb05a1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30718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43438" y="1428736"/>
            <a:ext cx="320647" cy="2857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-714412" y="3429000"/>
            <a:ext cx="1400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ru-RU" sz="3600" b="1" dirty="0" smtClean="0">
                <a:solidFill>
                  <a:srgbClr val="800080"/>
                </a:solidFill>
              </a:rPr>
              <a:t>.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57166"/>
            <a:ext cx="114133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                </a:t>
            </a:r>
            <a:r>
              <a:rPr lang="ru-RU" sz="5400" b="1" dirty="0" smtClean="0">
                <a:solidFill>
                  <a:srgbClr val="A50021"/>
                </a:solidFill>
              </a:rPr>
              <a:t>- </a:t>
            </a:r>
            <a:r>
              <a:rPr lang="ru-RU" sz="4000" b="1" dirty="0" smtClean="0">
                <a:solidFill>
                  <a:srgbClr val="A50021"/>
                </a:solidFill>
              </a:rPr>
              <a:t>это отзывчивость, 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душевное расположение к людям,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 стремление делать добро другим</a:t>
            </a:r>
            <a:endParaRPr lang="ru-RU" sz="4000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1281341266_620748_59_862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643182"/>
            <a:ext cx="621510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30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Доброта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добросердечный </a:t>
            </a:r>
            <a:r>
              <a:rPr lang="ru-RU" dirty="0" smtClean="0"/>
              <a:t>- это человек, обладающий добрым сердцем, ласковый</a:t>
            </a:r>
          </a:p>
          <a:p>
            <a:r>
              <a:rPr lang="ru-RU" b="1" dirty="0" smtClean="0"/>
              <a:t>добродушный </a:t>
            </a:r>
            <a:r>
              <a:rPr lang="ru-RU" dirty="0" smtClean="0"/>
              <a:t>- добрый и мягкий по характеру, незлобный</a:t>
            </a:r>
          </a:p>
          <a:p>
            <a:r>
              <a:rPr lang="ru-RU" b="1" dirty="0" smtClean="0"/>
              <a:t>доброжелательный </a:t>
            </a:r>
            <a:r>
              <a:rPr lang="ru-RU" dirty="0" smtClean="0"/>
              <a:t>- желающий добра</a:t>
            </a:r>
          </a:p>
          <a:p>
            <a:r>
              <a:rPr lang="ru-RU" b="1" dirty="0" smtClean="0"/>
              <a:t>добропорядочный </a:t>
            </a:r>
            <a:r>
              <a:rPr lang="ru-RU" dirty="0" smtClean="0"/>
              <a:t>- приличный, достойный одобрения</a:t>
            </a:r>
          </a:p>
          <a:p>
            <a:r>
              <a:rPr lang="ru-RU" b="1" dirty="0" smtClean="0"/>
              <a:t>добронравный </a:t>
            </a:r>
            <a:r>
              <a:rPr lang="ru-RU" dirty="0" smtClean="0"/>
              <a:t>- отличающийся хорошим поведением, хорошим нравом</a:t>
            </a:r>
          </a:p>
          <a:p>
            <a:r>
              <a:rPr lang="ru-RU" b="1" dirty="0" smtClean="0"/>
              <a:t>добросовестный </a:t>
            </a:r>
            <a:r>
              <a:rPr lang="ru-RU" dirty="0" smtClean="0"/>
              <a:t>- честно выполняющий свои обязанности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857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это тот, кто любит людей и помогает им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природу и сохраняет её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животных и защищает их, проявляет к ним милосердие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Добрый человек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«Добро»- </a:t>
            </a: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это всё                                       положительное,</a:t>
            </a:r>
          </a:p>
          <a:p>
            <a:pPr>
              <a:buNone/>
            </a:pP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    хорошее, полезное </a:t>
            </a:r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1\Desktop\0a255865313b4ebca8a1d5ef7d3560a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21466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160</Words>
  <Application>Microsoft Office PowerPoint</Application>
  <PresentationFormat>Экран (4:3)</PresentationFormat>
  <Paragraphs>36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13 ноября  Всемирный день ДОБРОТЫ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Правила доброты </vt:lpstr>
      <vt:lpstr>Слайд 13</vt:lpstr>
      <vt:lpstr>13 ноября  Всемирный день ДОБРОТЫ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HP</cp:lastModifiedBy>
  <cp:revision>62</cp:revision>
  <dcterms:created xsi:type="dcterms:W3CDTF">2011-02-10T14:43:37Z</dcterms:created>
  <dcterms:modified xsi:type="dcterms:W3CDTF">2015-11-11T16:09:53Z</dcterms:modified>
</cp:coreProperties>
</file>