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8" r:id="rId7"/>
    <p:sldId id="269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B518-7427-4B6A-BBAE-4904EE83E6D1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A4E8D4-E168-4F32-A9CF-7391794732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B518-7427-4B6A-BBAE-4904EE83E6D1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E8D4-E168-4F32-A9CF-7391794732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B518-7427-4B6A-BBAE-4904EE83E6D1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E8D4-E168-4F32-A9CF-7391794732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B518-7427-4B6A-BBAE-4904EE83E6D1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A4E8D4-E168-4F32-A9CF-7391794732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B518-7427-4B6A-BBAE-4904EE83E6D1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E8D4-E168-4F32-A9CF-7391794732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B518-7427-4B6A-BBAE-4904EE83E6D1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E8D4-E168-4F32-A9CF-7391794732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B518-7427-4B6A-BBAE-4904EE83E6D1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6A4E8D4-E168-4F32-A9CF-7391794732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B518-7427-4B6A-BBAE-4904EE83E6D1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E8D4-E168-4F32-A9CF-7391794732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B518-7427-4B6A-BBAE-4904EE83E6D1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E8D4-E168-4F32-A9CF-7391794732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B518-7427-4B6A-BBAE-4904EE83E6D1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E8D4-E168-4F32-A9CF-7391794732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B518-7427-4B6A-BBAE-4904EE83E6D1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E8D4-E168-4F32-A9CF-7391794732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F9B518-7427-4B6A-BBAE-4904EE83E6D1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A4E8D4-E168-4F32-A9CF-7391794732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4786322"/>
            <a:ext cx="7572428" cy="1289464"/>
          </a:xfrm>
          <a:gradFill flip="none" rotWithShape="1">
            <a:gsLst>
              <a:gs pos="0">
                <a:schemeClr val="accent4">
                  <a:tint val="30000"/>
                  <a:satMod val="250000"/>
                </a:schemeClr>
              </a:gs>
              <a:gs pos="72000">
                <a:schemeClr val="accent4">
                  <a:tint val="75000"/>
                  <a:satMod val="210000"/>
                </a:schemeClr>
              </a:gs>
              <a:gs pos="100000">
                <a:schemeClr val="accent4">
                  <a:tint val="85000"/>
                  <a:satMod val="21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Подготовила       учитель начальных классов,</a:t>
            </a:r>
            <a:r>
              <a:rPr lang="en-US" sz="1800" b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en-US" sz="1800" b="1" cap="none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квалификационная категория</a:t>
            </a:r>
            <a:b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                                       Федорова Татьяна Борисовна</a:t>
            </a:r>
            <a:b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b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214554"/>
            <a:ext cx="7572428" cy="2000264"/>
          </a:xfrm>
          <a:gradFill flip="none" rotWithShape="1">
            <a:gsLst>
              <a:gs pos="0">
                <a:schemeClr val="accent4">
                  <a:tint val="30000"/>
                  <a:satMod val="250000"/>
                </a:schemeClr>
              </a:gs>
              <a:gs pos="72000">
                <a:schemeClr val="accent4">
                  <a:tint val="75000"/>
                  <a:satMod val="210000"/>
                </a:schemeClr>
              </a:gs>
              <a:gs pos="100000">
                <a:schemeClr val="accent4">
                  <a:tint val="85000"/>
                  <a:satMod val="21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Урок чтения и развития речи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теме «Айога» (нанайская сказка)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 А класс</a:t>
            </a:r>
          </a:p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 l="7743" t="10440" r="4495" b="6032"/>
          <a:stretch>
            <a:fillRect/>
          </a:stretch>
        </p:blipFill>
        <p:spPr bwMode="auto">
          <a:xfrm>
            <a:off x="3357554" y="285728"/>
            <a:ext cx="2428892" cy="17145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32912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b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Благодарю за работу!</a:t>
            </a:r>
            <a:endParaRPr lang="ru-RU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/>
          <a:lstStyle/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Вот сидит перед вами Петя,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Он умнее всех на свете,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Всё он знает, понимает,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Всё другим он объясняет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1979" y="2643182"/>
            <a:ext cx="3387018" cy="3857652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Речевая разминка</a:t>
            </a:r>
            <a:endParaRPr lang="ru-RU" sz="60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5531445"/>
          </a:xfrm>
        </p:spPr>
        <p:txBody>
          <a:bodyPr/>
          <a:lstStyle/>
          <a:p>
            <a:pPr algn="r">
              <a:buFont typeface="Arial" pitchFamily="34" charset="0"/>
              <a:buChar char="•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Arial" pitchFamily="34" charset="0"/>
              <a:buChar char="•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Без терпенья нет уменья.</a:t>
            </a:r>
          </a:p>
          <a:p>
            <a:pPr algn="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Терпенье и труд все перетрут.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"/>
            <a:ext cx="8143932" cy="838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Нанайцы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00504"/>
            <a:ext cx="3891282" cy="285749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://ic.pics.livejournal.com/fr_hamlet/14587184/245207/245207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549408" cy="502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Тема урока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1571612"/>
            <a:ext cx="5040560" cy="5097748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4048" y="2285992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«Айога»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(нанайская сказка) 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Стойбище – временное поселение кочевников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C:\Users\Учитель\Pictures\imagesCA4WYUV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4162"/>
            <a:ext cx="8568951" cy="497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7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Мялка – разминающее устройство для льна, для глины.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C:\Users\Учитель\Pictures\iCAH33QX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920880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21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144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Подготовка к чтению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85926"/>
            <a:ext cx="8686800" cy="457203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За-гор-ди-лась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--------------  загордилась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Раз-гля-ды-вать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------------- разглядывать</a:t>
            </a:r>
          </a:p>
          <a:p>
            <a:pPr algn="ctr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На-чи-щен-ный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------------- начищенный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Рас-ка-лён-ном -------------- раскалённом</a:t>
            </a:r>
          </a:p>
          <a:p>
            <a:pPr algn="ctr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По-ко-ро-бят-ся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------------- покоробятся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Рвать -------- оторваться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Сосед ------- соседская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Красивее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Ничего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в парах 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686800" cy="40719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Лениться да гулять – добра не видать.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 по виду суди, а по делам смотри.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 человека кормит, а лень портит.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Хочешь есть пироги, не сиди на печи.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скоро помог, тот дважды помог.</a:t>
            </a:r>
          </a:p>
          <a:p>
            <a:pPr>
              <a:lnSpc>
                <a:spcPct val="150000"/>
              </a:lnSpc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6933" b="3704"/>
          <a:stretch>
            <a:fillRect/>
          </a:stretch>
        </p:blipFill>
        <p:spPr bwMode="auto">
          <a:xfrm>
            <a:off x="7715272" y="4143380"/>
            <a:ext cx="1245482" cy="2386651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391</TotalTime>
  <Words>160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         Подготовила       учитель начальных классов,                                             I квалификационная категория                                         Федорова Татьяна Борисовна                    </vt:lpstr>
      <vt:lpstr>Речевая разминка</vt:lpstr>
      <vt:lpstr>Презентация PowerPoint</vt:lpstr>
      <vt:lpstr>Нанайцы </vt:lpstr>
      <vt:lpstr>Тема урока</vt:lpstr>
      <vt:lpstr>Стойбище – временное поселение кочевников.</vt:lpstr>
      <vt:lpstr>Мялка – разминающее устройство для льна, для глины.</vt:lpstr>
      <vt:lpstr>Подготовка к чтению</vt:lpstr>
      <vt:lpstr>Работа в парах </vt:lpstr>
      <vt:lpstr>Молодцы!  Благодарю за работу!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  учитель начальных классов                                   МКСКОУ школы-интерната VIII вида                                    пгт. Пижанка                                    кировской области                                    Царегородцева Л.Г.</dc:title>
  <dc:creator>Umka</dc:creator>
  <cp:lastModifiedBy>Учитель</cp:lastModifiedBy>
  <cp:revision>43</cp:revision>
  <dcterms:created xsi:type="dcterms:W3CDTF">2013-03-31T07:40:28Z</dcterms:created>
  <dcterms:modified xsi:type="dcterms:W3CDTF">2015-12-10T00:16:34Z</dcterms:modified>
</cp:coreProperties>
</file>