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D4B00-C6F0-4907-B84D-C9B265C20AF0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0F72-6B26-4190-B7EF-BA35554CF2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0F72-6B26-4190-B7EF-BA35554CF22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21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8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91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38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92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55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0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31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21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8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92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71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04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85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25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9E5E8A9-6DB4-4AC0-9F3E-A959EBA185E2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C68E519-84CA-4879-B809-0BE0AF72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5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ho-network.org/main.php?doc=info.php&amp;uid=&amp;opt=show&amp;fid=106&amp;cat=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8213" y="1690674"/>
            <a:ext cx="7772400" cy="1463040"/>
          </a:xfrm>
        </p:spPr>
        <p:txBody>
          <a:bodyPr/>
          <a:lstStyle/>
          <a:p>
            <a:r>
              <a:rPr lang="ru-RU" dirty="0" smtClean="0"/>
              <a:t>За репродуктивное здоровье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6709" y="4777380"/>
            <a:ext cx="4107978" cy="861420"/>
          </a:xfrm>
        </p:spPr>
        <p:txBody>
          <a:bodyPr>
            <a:normAutofit/>
          </a:bodyPr>
          <a:lstStyle/>
          <a:p>
            <a:r>
              <a:rPr lang="ru-RU" dirty="0" smtClean="0"/>
              <a:t>Тренинг для 8 классов</a:t>
            </a:r>
          </a:p>
          <a:p>
            <a:r>
              <a:rPr lang="ru-RU" dirty="0" err="1" smtClean="0"/>
              <a:t>Е.Г.Зверкова</a:t>
            </a:r>
            <a:r>
              <a:rPr lang="ru-RU" dirty="0" smtClean="0"/>
              <a:t>, </a:t>
            </a:r>
            <a:r>
              <a:rPr lang="ru-RU" dirty="0" err="1" smtClean="0"/>
              <a:t>М.И.Крисько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12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обнаруживают наличие </a:t>
            </a:r>
            <a:r>
              <a:rPr lang="ru-RU" b="1" dirty="0" smtClean="0"/>
              <a:t>ВИЧ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в организме?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286000"/>
            <a:ext cx="11612880" cy="3733800"/>
          </a:xfrm>
        </p:spPr>
        <p:txBody>
          <a:bodyPr>
            <a:noAutofit/>
          </a:bodyPr>
          <a:lstStyle/>
          <a:p>
            <a:r>
              <a:rPr lang="ru-RU" sz="2400" b="1" dirty="0"/>
              <a:t>Обнаруживают ВИЧ - инфекцию </a:t>
            </a:r>
            <a:r>
              <a:rPr lang="ru-RU" sz="2400" b="1" u="sng" dirty="0"/>
              <a:t>не по вирусам </a:t>
            </a:r>
            <a:r>
              <a:rPr lang="ru-RU" sz="2400" b="1" dirty="0"/>
              <a:t>(их просто не увидеть в обычный микроскоп), </a:t>
            </a:r>
            <a:r>
              <a:rPr lang="ru-RU" sz="2400" b="1" u="sng" dirty="0"/>
              <a:t>а по антителам к ним</a:t>
            </a:r>
            <a:r>
              <a:rPr lang="ru-RU" sz="2400" b="1" dirty="0"/>
              <a:t>. </a:t>
            </a:r>
            <a:r>
              <a:rPr lang="ru-RU" sz="2400" b="1" u="sng" dirty="0"/>
              <a:t>Специальная тест - система </a:t>
            </a:r>
            <a:r>
              <a:rPr lang="ru-RU" sz="2400" b="1" dirty="0"/>
              <a:t>определяет эти антитела и, если их слишком много, человеку ставится диагноз ВИЧ обнаружен. Для того, чтобы это количество набралось, необходимо 3-6 месяцев. И только после этого периода можно выявить наличие вируса в организме. Первично сдать анализ можно спустя 2-3 месяца после возможного заражения, обратившись в специализированное медицинское учреждение. Тест необходимо повторить </a:t>
            </a:r>
            <a:r>
              <a:rPr lang="ru-RU" sz="2400" b="1" u="sng" dirty="0"/>
              <a:t>через 3 месяца</a:t>
            </a:r>
            <a:r>
              <a:rPr lang="ru-RU" sz="2400" b="1" dirty="0"/>
              <a:t>, чтобы получить достоверный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xmlns="" val="334124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" y="563880"/>
            <a:ext cx="11018520" cy="1131992"/>
          </a:xfrm>
        </p:spPr>
        <p:txBody>
          <a:bodyPr/>
          <a:lstStyle/>
          <a:p>
            <a:pPr algn="ctr"/>
            <a:r>
              <a:rPr lang="ru-RU" b="1" dirty="0" smtClean="0"/>
              <a:t>Как избежать заражения ВИЧ-инфекцией?   ЗАПОМНИ!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29180"/>
            <a:ext cx="8825659" cy="452882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При любом сексуальном контакте пользуйся презервативом, ведь даже один раз может оказаться роковым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Прежде </a:t>
            </a:r>
            <a:r>
              <a:rPr lang="ru-RU" sz="2400" b="1" dirty="0"/>
              <a:t>чем вступать в сексуальные связи, реши для себя, можешь ли ты поговорить с партнером о безопасности. Если нет, то лучше вообще </a:t>
            </a:r>
            <a:r>
              <a:rPr lang="ru-RU" sz="2400" b="1" dirty="0" smtClean="0"/>
              <a:t> </a:t>
            </a:r>
            <a:r>
              <a:rPr lang="ru-RU" sz="2400" b="1" dirty="0" smtClean="0"/>
              <a:t>воздержаться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Если </a:t>
            </a:r>
            <a:r>
              <a:rPr lang="ru-RU" sz="2400" b="1" dirty="0"/>
              <a:t>партнер не предложил тебе использовать презерватив - предложи ему сам. 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  Будь настойчив.</a:t>
            </a:r>
            <a:endParaRPr lang="ru-RU" sz="2400" b="1" dirty="0"/>
          </a:p>
          <a:p>
            <a:r>
              <a:rPr lang="ru-RU" sz="3200" b="1" u="sng" dirty="0" smtClean="0"/>
              <a:t>Лучший </a:t>
            </a:r>
            <a:r>
              <a:rPr lang="ru-RU" sz="3200" b="1" u="sng" dirty="0"/>
              <a:t>партнер - любимый, постоянный и единственный.</a:t>
            </a:r>
          </a:p>
        </p:txBody>
      </p:sp>
      <p:pic>
        <p:nvPicPr>
          <p:cNvPr id="2051" name="Picture 3" descr="C:\Users\User\Desktop\любов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9368" y="2930525"/>
            <a:ext cx="3692631" cy="299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45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671286" cy="706964"/>
          </a:xfrm>
        </p:spPr>
        <p:txBody>
          <a:bodyPr/>
          <a:lstStyle/>
          <a:p>
            <a:pPr algn="ctr"/>
            <a:r>
              <a:rPr lang="ru-RU" b="1" dirty="0"/>
              <a:t>Как избежать заражения ВИЧ-инфекцией?   ЗАПОМНИ!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31" y="2420620"/>
            <a:ext cx="6327886" cy="341630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Не </a:t>
            </a:r>
            <a:r>
              <a:rPr lang="ru-RU" sz="3200" b="1" dirty="0"/>
              <a:t>употребляй наркотики. Если ты наркозависимый - только свой шприц, игла, раствор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Не </a:t>
            </a:r>
            <a:r>
              <a:rPr lang="ru-RU" sz="3200" b="1" dirty="0"/>
              <a:t>занимайся сексом под воздействием алкоголя или наркотиков, т.к. они снижают самоконтроль.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User\Desktop\narkoman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6425" y="2746566"/>
            <a:ext cx="5333364" cy="3087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835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442686" cy="706964"/>
          </a:xfrm>
        </p:spPr>
        <p:txBody>
          <a:bodyPr/>
          <a:lstStyle/>
          <a:p>
            <a:pPr algn="ctr"/>
            <a:r>
              <a:rPr lang="ru-RU" b="1" dirty="0"/>
              <a:t>Как избежать заражения ВИЧ-инфекцией?   ЗАПОМНИ!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274" y="2588260"/>
            <a:ext cx="5672565" cy="34163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Требуй </a:t>
            </a:r>
            <a:r>
              <a:rPr lang="ru-RU" sz="2800" b="1" dirty="0"/>
              <a:t>стерильных инструментов, когда тебе предстоит медицинская процедура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Посещай </a:t>
            </a:r>
            <a:r>
              <a:rPr lang="ru-RU" sz="2800" b="1" dirty="0"/>
              <a:t>только квалифицированных медицинских работников, тату - мастеров, стоматологов.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esktop\тат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903" y="2490787"/>
            <a:ext cx="6542641" cy="436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344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516468"/>
            <a:ext cx="10759440" cy="1629832"/>
          </a:xfrm>
        </p:spPr>
        <p:txBody>
          <a:bodyPr/>
          <a:lstStyle/>
          <a:p>
            <a:r>
              <a:rPr lang="ru-RU" dirty="0"/>
              <a:t>Если ты наплевал на безопасность и совершенно не боишься ВИЧ- помни:                      </a:t>
            </a:r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b="1" u="sng" dirty="0" smtClean="0"/>
              <a:t>он </a:t>
            </a:r>
            <a:r>
              <a:rPr lang="ru-RU" b="1" u="sng" dirty="0"/>
              <a:t>об этом не знает.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62200"/>
            <a:ext cx="3798045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u="sng" dirty="0" smtClean="0"/>
              <a:t>«ВЕЧЕРИНКА»</a:t>
            </a:r>
            <a:endParaRPr lang="ru-RU" sz="4400" b="1" u="sng" dirty="0"/>
          </a:p>
        </p:txBody>
      </p:sp>
      <p:pic>
        <p:nvPicPr>
          <p:cNvPr id="5122" name="Picture 2" descr="C:\Users\User\Desktop\251220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1450" y="2400300"/>
            <a:ext cx="7924800" cy="44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019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714" y="655320"/>
            <a:ext cx="10290286" cy="1131992"/>
          </a:xfrm>
        </p:spPr>
        <p:txBody>
          <a:bodyPr/>
          <a:lstStyle/>
          <a:p>
            <a:r>
              <a:rPr lang="ru-RU" b="1" dirty="0"/>
              <a:t>ВИЧ- это заболевание наших поступков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6300"/>
            <a:ext cx="11902440" cy="486410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500" b="1" dirty="0" smtClean="0"/>
              <a:t>Остановись</a:t>
            </a:r>
            <a:r>
              <a:rPr lang="ru-RU" sz="4500" b="1" dirty="0"/>
              <a:t>!</a:t>
            </a:r>
          </a:p>
          <a:p>
            <a:pPr marL="0" indent="0" algn="ctr">
              <a:buNone/>
            </a:pPr>
            <a:r>
              <a:rPr lang="ru-RU" sz="4500" b="1" dirty="0"/>
              <a:t>Ты оглянись, кругом так много зла,</a:t>
            </a:r>
          </a:p>
          <a:p>
            <a:pPr marL="0" indent="0" algn="ctr">
              <a:buNone/>
            </a:pPr>
            <a:r>
              <a:rPr lang="ru-RU" sz="4500" b="1" dirty="0"/>
              <a:t>Хочу, чтоб знал ТЫ, что всегда на зло есть доброта.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3800" b="1" dirty="0"/>
              <a:t>Куда ты можешь обратиться, </a:t>
            </a:r>
            <a:endParaRPr lang="ru-RU" sz="3800" b="1" dirty="0" smtClean="0"/>
          </a:p>
          <a:p>
            <a:pPr marL="0" indent="0">
              <a:buNone/>
            </a:pPr>
            <a:r>
              <a:rPr lang="ru-RU" sz="3800" b="1" dirty="0" smtClean="0"/>
              <a:t>там </a:t>
            </a:r>
            <a:r>
              <a:rPr lang="ru-RU" sz="3800" b="1" dirty="0"/>
              <a:t>тебе обязательно помогут:</a:t>
            </a:r>
          </a:p>
          <a:p>
            <a:r>
              <a:rPr lang="ru-RU" sz="3800" b="1" dirty="0"/>
              <a:t>Твоя семья      </a:t>
            </a:r>
            <a:endParaRPr lang="ru-RU" sz="3800" b="1" dirty="0" smtClean="0"/>
          </a:p>
          <a:p>
            <a:r>
              <a:rPr lang="ru-RU" sz="3800" b="1" dirty="0" smtClean="0"/>
              <a:t>Вендиспансер</a:t>
            </a:r>
            <a:endParaRPr lang="ru-RU" sz="3800" b="1" dirty="0"/>
          </a:p>
          <a:p>
            <a:r>
              <a:rPr lang="ru-RU" sz="3800" b="1" dirty="0"/>
              <a:t>Реабилитационный центр</a:t>
            </a:r>
          </a:p>
          <a:p>
            <a:r>
              <a:rPr lang="ru-RU" sz="3800" b="1" dirty="0"/>
              <a:t>Много информации на сайтах:   </a:t>
            </a:r>
          </a:p>
          <a:p>
            <a:r>
              <a:rPr lang="ru-RU" sz="3800" b="1" dirty="0"/>
              <a:t>Телефоны доверия</a:t>
            </a:r>
          </a:p>
          <a:p>
            <a:r>
              <a:rPr lang="ru-RU" sz="3800" b="1" dirty="0"/>
              <a:t>Кризисные центры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User\Desktop\wpid-1-dekabra-vsemirnyj-den-borby-so-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1888" y="3506349"/>
            <a:ext cx="5321808" cy="335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958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Мозговой штурм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52980"/>
            <a:ext cx="8825659" cy="34163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Что такое ВИЧ, ВИЧ-инфекция и СПИД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?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Что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такое вирус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?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Каким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образом может произойти заражение ВИЧ-инфекцией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?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Как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ВИЧ не передается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?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Как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избежать заражения ВИЧ-инфекцией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?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Как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обнаруживают наличие ВИЧ в организме?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5474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834" y="973668"/>
            <a:ext cx="8761413" cy="706964"/>
          </a:xfrm>
        </p:spPr>
        <p:txBody>
          <a:bodyPr/>
          <a:lstStyle/>
          <a:p>
            <a:r>
              <a:rPr lang="ru-RU" dirty="0" smtClean="0"/>
              <a:t>ВИЧ, ВИЧ-инфекция, СПИД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914" y="2179320"/>
            <a:ext cx="10427446" cy="3063240"/>
          </a:xfrm>
        </p:spPr>
        <p:txBody>
          <a:bodyPr>
            <a:noAutofit/>
          </a:bodyPr>
          <a:lstStyle/>
          <a:p>
            <a:r>
              <a:rPr lang="ru-RU" sz="2400" b="1" dirty="0"/>
              <a:t>ВИЧ</a:t>
            </a:r>
            <a:r>
              <a:rPr lang="ru-RU" sz="2400" dirty="0"/>
              <a:t> - это Вирус Иммунодефицита Человека, который, попадая в организм человека, постепенно разрушает его иммунную систему.</a:t>
            </a:r>
            <a:endParaRPr lang="ru-RU" sz="2400" b="1" dirty="0" smtClean="0"/>
          </a:p>
          <a:p>
            <a:r>
              <a:rPr lang="ru-RU" sz="2400" b="1" dirty="0" smtClean="0"/>
              <a:t>ВИЧ-инфекция</a:t>
            </a:r>
            <a:r>
              <a:rPr lang="ru-RU" sz="2400" dirty="0" smtClean="0"/>
              <a:t> </a:t>
            </a:r>
            <a:r>
              <a:rPr lang="ru-RU" sz="2400" dirty="0"/>
              <a:t>- это инфекционное заболевание, вызываемое вирусом иммунодефицита человека</a:t>
            </a:r>
            <a:r>
              <a:rPr lang="ru-RU" sz="2400" dirty="0" smtClean="0"/>
              <a:t>.</a:t>
            </a:r>
          </a:p>
          <a:p>
            <a:r>
              <a:rPr lang="ru-RU" sz="2400" b="1" dirty="0"/>
              <a:t>СПИД</a:t>
            </a:r>
            <a:r>
              <a:rPr lang="ru-RU" sz="2400" dirty="0"/>
              <a:t> - Синдром Приобретенного Иммунодефицита </a:t>
            </a:r>
            <a:r>
              <a:rPr lang="ru-RU" sz="2400" dirty="0" smtClean="0"/>
              <a:t>- </a:t>
            </a:r>
            <a:r>
              <a:rPr lang="ru-RU" sz="2400" dirty="0"/>
              <a:t>это последняя стадия ВИЧ-инфекции, при которой иммунитет человека ослаблен настолько, что он становится очень восприимчивым к опухолям и инфекциям, которые в итоге приводят его к гибели.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24539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Что такое вирус?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75" y="2392680"/>
            <a:ext cx="6510766" cy="4008120"/>
          </a:xfrm>
        </p:spPr>
        <p:txBody>
          <a:bodyPr/>
          <a:lstStyle/>
          <a:p>
            <a:r>
              <a:rPr lang="ru-RU" b="1" dirty="0"/>
              <a:t>Вирус</a:t>
            </a:r>
            <a:r>
              <a:rPr lang="ru-RU" dirty="0"/>
              <a:t>-это простейшая форма жизни на планете, оно настолько маленькое и упрощенное, что некоторые ученые не относят его к живым существам. Но то, что вирусы могут размножаться, доказывает их принадлежность к живой природе</a:t>
            </a:r>
            <a:r>
              <a:rPr lang="ru-RU" dirty="0" smtClean="0"/>
              <a:t>.</a:t>
            </a:r>
          </a:p>
          <a:p>
            <a:r>
              <a:rPr lang="ru-RU" b="1" dirty="0"/>
              <a:t>Коварство вируса </a:t>
            </a:r>
            <a:r>
              <a:rPr lang="ru-RU" dirty="0"/>
              <a:t>иммунодефицита заключается в том, что для своего размножения он использует клетки иммунной системы человека, то есть именно те клетки, которые и должны бороться с вирусами.</a:t>
            </a:r>
          </a:p>
        </p:txBody>
      </p:sp>
      <p:pic>
        <p:nvPicPr>
          <p:cNvPr id="1026" name="Picture 2" descr="C:\Users\User\Desktop\вир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4928" y="2175383"/>
            <a:ext cx="4443984" cy="4443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839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Ситуация в России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u="sng" dirty="0"/>
              <a:t>Темпы роста ВИЧ-инфицирования в России являются одними из наиболее высоких в мире.</a:t>
            </a:r>
            <a:endParaRPr lang="ru-RU" dirty="0"/>
          </a:p>
          <a:p>
            <a:pPr lvl="0"/>
            <a:r>
              <a:rPr lang="ru-RU" dirty="0" smtClean="0"/>
              <a:t>Общее число россиян, инфицированных ВИЧ, зарегистрированных в Российской Федерации на 31 декабря 2015 г., достигло 1 006 388 </a:t>
            </a:r>
            <a:r>
              <a:rPr lang="ru-RU" dirty="0" smtClean="0"/>
              <a:t>человек</a:t>
            </a:r>
            <a:endParaRPr lang="ru-RU" dirty="0"/>
          </a:p>
          <a:p>
            <a:pPr lvl="0"/>
            <a:r>
              <a:rPr lang="ru-RU" u="sng" dirty="0"/>
              <a:t>Среди людей, живущих с ВИЧ/СПИДом 97% в возрасте 15-49 лет.</a:t>
            </a:r>
            <a:endParaRPr lang="ru-RU" dirty="0"/>
          </a:p>
          <a:p>
            <a:pPr lvl="0"/>
            <a:r>
              <a:rPr lang="ru-RU" u="sng" dirty="0" smtClean="0"/>
              <a:t>9776 </a:t>
            </a:r>
            <a:r>
              <a:rPr lang="ru-RU" u="sng" dirty="0"/>
              <a:t>детей ВИЧ- инфицированных.</a:t>
            </a:r>
            <a:endParaRPr lang="ru-RU" dirty="0"/>
          </a:p>
          <a:p>
            <a:pPr lvl="0"/>
            <a:r>
              <a:rPr lang="ru-RU" u="sng" dirty="0" smtClean="0"/>
              <a:t>7617 </a:t>
            </a:r>
            <a:r>
              <a:rPr lang="ru-RU" u="sng" dirty="0"/>
              <a:t>детей – рожденных от ВИЧ-инфицированных матерей находится </a:t>
            </a:r>
            <a:r>
              <a:rPr lang="ru-RU" u="sng" dirty="0" smtClean="0"/>
              <a:t>под наблюдением.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335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68868"/>
            <a:ext cx="9589246" cy="1038012"/>
          </a:xfrm>
        </p:spPr>
        <p:txBody>
          <a:bodyPr/>
          <a:lstStyle/>
          <a:p>
            <a:pPr algn="ctr"/>
            <a:r>
              <a:rPr lang="ru-RU" b="1" dirty="0" smtClean="0"/>
              <a:t>Через какие жидкие среды организма происходит заражение ВИЧ?</a:t>
            </a:r>
            <a:endParaRPr lang="ru-RU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54954" y="2234158"/>
            <a:ext cx="1036648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ВИЧ содержится во всех жидких средах организма, кроме пищеварительного сока.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Но заражение ВИЧ может произойти только через такие жидкие среды организма: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Кровь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Жидкости, выделяемые при половом акте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Материнское молоко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Заражение через другие жидкие среды (моча, пот, слюна) </a:t>
            </a: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невозможно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потому, что в них концентрация ВИЧ очень мала, Например, для того, чтобы заразиться через слюну, она необходима в количестве 3 - 4 литров.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5054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Каким образом может произойти заражение ВИЧ-инфекцией?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354" y="2679700"/>
            <a:ext cx="8825659" cy="366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          </a:t>
            </a:r>
            <a:r>
              <a:rPr lang="ru-RU" sz="5400" b="1" u="sng" dirty="0" smtClean="0"/>
              <a:t>«ЧЁРНЫЙ ЯЩИК»</a:t>
            </a:r>
          </a:p>
          <a:p>
            <a:pPr marL="0" indent="0">
              <a:buNone/>
            </a:pPr>
            <a:r>
              <a:rPr lang="ru-RU" sz="3200" b="1" u="sng" dirty="0" smtClean="0"/>
              <a:t>Задание: </a:t>
            </a:r>
            <a:r>
              <a:rPr lang="ru-RU" sz="3200" b="1" dirty="0" smtClean="0"/>
              <a:t>Вытаскивая карточку с утверждением, прочитайте его вслух и скажите, может ли по вашему мнению произойти заражение ВИЧ – инфекцией данным путём.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1702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Каким образом может произойти заражение ВИЧ-инфекцией?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05526" cy="34163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Заражение может произойти только тогда, когда жидкости организма, в которых концентрация ВИЧ достаточна для заражения, попадают в кровоток через поврежденную стенку кровеносного сосуда.</a:t>
            </a:r>
            <a:br>
              <a:rPr lang="ru-RU" sz="2800" b="1" dirty="0"/>
            </a:br>
            <a:r>
              <a:rPr lang="ru-RU" sz="2800" b="1" u="sng" dirty="0"/>
              <a:t>Возможно заражение ВИЧ только тремя </a:t>
            </a:r>
            <a:r>
              <a:rPr lang="ru-RU" sz="2800" b="1" u="sng" dirty="0" smtClean="0"/>
              <a:t>путями:</a:t>
            </a:r>
          </a:p>
          <a:p>
            <a:r>
              <a:rPr lang="ru-RU" sz="2800" b="1" dirty="0" smtClean="0"/>
              <a:t>Половым путём</a:t>
            </a:r>
          </a:p>
          <a:p>
            <a:r>
              <a:rPr lang="ru-RU" sz="2800" b="1" dirty="0" smtClean="0"/>
              <a:t>От ВИЧ-инфицированной матери к ребёнку</a:t>
            </a:r>
          </a:p>
          <a:p>
            <a:r>
              <a:rPr lang="ru-RU" sz="2800" b="1" dirty="0" smtClean="0"/>
              <a:t>Через кровь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38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ВИЧ не передаётся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545080"/>
            <a:ext cx="10412206" cy="419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 	</a:t>
            </a:r>
            <a:r>
              <a:rPr lang="ru-RU" sz="3800" b="1" dirty="0" smtClean="0"/>
              <a:t>Через </a:t>
            </a:r>
            <a:r>
              <a:rPr lang="ru-RU" sz="3800" b="1" dirty="0"/>
              <a:t>укусы насекомых</a:t>
            </a:r>
            <a:br>
              <a:rPr lang="ru-RU" sz="3800" b="1" dirty="0"/>
            </a:br>
            <a:r>
              <a:rPr lang="ru-RU" sz="3800" b="1" dirty="0" smtClean="0"/>
              <a:t>	Через </a:t>
            </a:r>
            <a:r>
              <a:rPr lang="ru-RU" sz="3800" b="1" dirty="0"/>
              <a:t>еду, посуду, столовые приборы</a:t>
            </a:r>
            <a:br>
              <a:rPr lang="ru-RU" sz="3800" b="1" dirty="0"/>
            </a:br>
            <a:r>
              <a:rPr lang="ru-RU" sz="3800" b="1" dirty="0" smtClean="0"/>
              <a:t>	Через </a:t>
            </a:r>
            <a:r>
              <a:rPr lang="ru-RU" sz="3800" b="1" dirty="0"/>
              <a:t>туалет, ванну, воду в бассейне</a:t>
            </a:r>
            <a:br>
              <a:rPr lang="ru-RU" sz="3800" b="1" dirty="0"/>
            </a:br>
            <a:r>
              <a:rPr lang="ru-RU" sz="3800" b="1" dirty="0" smtClean="0"/>
              <a:t>	Через </a:t>
            </a:r>
            <a:r>
              <a:rPr lang="ru-RU" sz="3800" b="1" dirty="0"/>
              <a:t>одежду, полотенце</a:t>
            </a:r>
            <a:br>
              <a:rPr lang="ru-RU" sz="3800" b="1" dirty="0"/>
            </a:br>
            <a:r>
              <a:rPr lang="ru-RU" sz="3800" b="1" dirty="0" smtClean="0"/>
              <a:t>	Через </a:t>
            </a:r>
            <a:r>
              <a:rPr lang="ru-RU" sz="3800" b="1" dirty="0"/>
              <a:t>воздух, при кашле, чихании</a:t>
            </a:r>
            <a:br>
              <a:rPr lang="ru-RU" sz="3800" b="1" dirty="0"/>
            </a:br>
            <a:r>
              <a:rPr lang="ru-RU" sz="3800" b="1" dirty="0" smtClean="0"/>
              <a:t>	При </a:t>
            </a:r>
            <a:r>
              <a:rPr lang="ru-RU" sz="3800" b="1" dirty="0"/>
              <a:t>рукопожатии, объятиях, поцелуях</a:t>
            </a:r>
          </a:p>
          <a:p>
            <a:pPr marL="0" indent="0" algn="ctr">
              <a:buNone/>
            </a:pPr>
            <a:r>
              <a:rPr lang="ru-RU" sz="2800" b="1" dirty="0" smtClean="0"/>
              <a:t>                 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5800" b="1" u="sng" dirty="0" smtClean="0"/>
              <a:t>ВИЧ - инфицированные </a:t>
            </a:r>
          </a:p>
          <a:p>
            <a:pPr marL="0" indent="0" algn="ctr">
              <a:buNone/>
            </a:pPr>
            <a:r>
              <a:rPr lang="ru-RU" sz="5800" b="1" u="sng" dirty="0" smtClean="0"/>
              <a:t>не опасны в быту!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719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</TotalTime>
  <Words>612</Words>
  <Application>Microsoft Office PowerPoint</Application>
  <PresentationFormat>Произвольный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 (конференц-зал)</vt:lpstr>
      <vt:lpstr>За репродуктивное здоровье человека</vt:lpstr>
      <vt:lpstr>Мозговой штурм</vt:lpstr>
      <vt:lpstr>ВИЧ, ВИЧ-инфекция, СПИД</vt:lpstr>
      <vt:lpstr>                   Что такое вирус?</vt:lpstr>
      <vt:lpstr>Ситуация в России</vt:lpstr>
      <vt:lpstr>Через какие жидкие среды организма происходит заражение ВИЧ?</vt:lpstr>
      <vt:lpstr>Каким образом может произойти заражение ВИЧ-инфекцией?</vt:lpstr>
      <vt:lpstr>Каким образом может произойти заражение ВИЧ-инфекцией?</vt:lpstr>
      <vt:lpstr>ВИЧ не передаётся</vt:lpstr>
      <vt:lpstr>Как обнаруживают наличие ВИЧ  в организме? </vt:lpstr>
      <vt:lpstr>Как избежать заражения ВИЧ-инфекцией?   ЗАПОМНИ!</vt:lpstr>
      <vt:lpstr>Как избежать заражения ВИЧ-инфекцией?   ЗАПОМНИ!</vt:lpstr>
      <vt:lpstr>Как избежать заражения ВИЧ-инфекцией?   ЗАПОМНИ!</vt:lpstr>
      <vt:lpstr>Если ты наплевал на безопасность и совершенно не боишься ВИЧ- помни:                                                                     он об этом не знает.</vt:lpstr>
      <vt:lpstr>ВИЧ- это заболевание наших поступков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репродуктивное здоровье человека</dc:title>
  <dc:creator>Учитель</dc:creator>
  <cp:lastModifiedBy>User</cp:lastModifiedBy>
  <cp:revision>13</cp:revision>
  <dcterms:created xsi:type="dcterms:W3CDTF">2016-03-31T23:19:53Z</dcterms:created>
  <dcterms:modified xsi:type="dcterms:W3CDTF">2016-04-01T04:37:31Z</dcterms:modified>
</cp:coreProperties>
</file>