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0"/>
  </p:notesMasterIdLst>
  <p:sldIdLst>
    <p:sldId id="268" r:id="rId2"/>
    <p:sldId id="269" r:id="rId3"/>
    <p:sldId id="263" r:id="rId4"/>
    <p:sldId id="258" r:id="rId5"/>
    <p:sldId id="260" r:id="rId6"/>
    <p:sldId id="270" r:id="rId7"/>
    <p:sldId id="272" r:id="rId8"/>
    <p:sldId id="273" r:id="rId9"/>
    <p:sldId id="261" r:id="rId10"/>
    <p:sldId id="262" r:id="rId11"/>
    <p:sldId id="274" r:id="rId12"/>
    <p:sldId id="275" r:id="rId13"/>
    <p:sldId id="276" r:id="rId14"/>
    <p:sldId id="277" r:id="rId15"/>
    <p:sldId id="278" r:id="rId16"/>
    <p:sldId id="279" r:id="rId17"/>
    <p:sldId id="267" r:id="rId18"/>
    <p:sldId id="280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AC715C-E558-467C-A401-AA99647F66B4}" type="datetimeFigureOut">
              <a:rPr lang="ru-RU" smtClean="0"/>
              <a:t>10.03.2016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F46586-6E95-470D-ABC0-343B1E63CA9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F46586-6E95-470D-ABC0-343B1E63CA97}" type="slidenum">
              <a:rPr lang="ru-RU" smtClean="0"/>
              <a:t>18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106E36-FD25-4E2D-B0AA-010F637433A0}" type="datetimeFigureOut">
              <a:rPr lang="ru-RU" smtClean="0"/>
              <a:pPr/>
              <a:t>10.03.2016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10.03.2016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10.03.2016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10.03.2016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10.03.2016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10.03.2016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10.03.2016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10.03.2016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://optlist.ru/supplier/267/" TargetMode="External"/><Relationship Id="rId13" Type="http://schemas.openxmlformats.org/officeDocument/2006/relationships/hyperlink" Target="http://st03.kakprosto.ru/tumb/680/images/article/2011/10/9/1_5255059eaf9875255059eaf9c5.jpg" TargetMode="External"/><Relationship Id="rId3" Type="http://schemas.openxmlformats.org/officeDocument/2006/relationships/hyperlink" Target="http://f12.ifotki.info/org/5c29f664dd6ef96983aa5c2eb9161c32c327d2140339109.jpg" TargetMode="External"/><Relationship Id="rId7" Type="http://schemas.openxmlformats.org/officeDocument/2006/relationships/hyperlink" Target="http://anapacity.com/anapa-magaziny-magnit/" TargetMode="External"/><Relationship Id="rId12" Type="http://schemas.openxmlformats.org/officeDocument/2006/relationships/hyperlink" Target="https://www.avito.ru/moskva/tovary_dlya_detey_i_igrushki/igrushki" TargetMode="External"/><Relationship Id="rId2" Type="http://schemas.openxmlformats.org/officeDocument/2006/relationships/notesSlide" Target="../notesSlides/notesSlide1.xml"/><Relationship Id="rId16" Type="http://schemas.openxmlformats.org/officeDocument/2006/relationships/hyperlink" Target="http://www.addsmile.ru/photo/smailiki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gzhelbrand.ru/product/serviz-stolovyj-andreevskij-/" TargetMode="External"/><Relationship Id="rId11" Type="http://schemas.openxmlformats.org/officeDocument/2006/relationships/hyperlink" Target="http://akuchild.ru/product_list.php?id_category=211" TargetMode="External"/><Relationship Id="rId5" Type="http://schemas.openxmlformats.org/officeDocument/2006/relationships/hyperlink" Target="http://www.domposuda.ru/dulevo%20stol/dul3.html" TargetMode="External"/><Relationship Id="rId15" Type="http://schemas.openxmlformats.org/officeDocument/2006/relationships/hyperlink" Target="http://tishina.net/education-and-development/2103-kak-rebenka-priuchit-delat-utrennyuyu-zaryadku.html" TargetMode="External"/><Relationship Id="rId10" Type="http://schemas.openxmlformats.org/officeDocument/2006/relationships/hyperlink" Target="http://www.twenga.ru/skittles.html" TargetMode="External"/><Relationship Id="rId4" Type="http://schemas.openxmlformats.org/officeDocument/2006/relationships/hyperlink" Target="https://im2-tub-ru.yandex.net/i?id=24cdce5f6bbc25a82d2a84f43b26d71e&amp;n=33&amp;h=215&amp;w=322" TargetMode="External"/><Relationship Id="rId9" Type="http://schemas.openxmlformats.org/officeDocument/2006/relationships/hyperlink" Target="http://www.infoorel.ru/news/news.php?news_id=33234" TargetMode="External"/><Relationship Id="rId14" Type="http://schemas.openxmlformats.org/officeDocument/2006/relationships/hyperlink" Target="http://www.klenmarket.ru/shop/equipment/trade-equipment/shopping-carts-baskets-fence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/>
              <a:t>Письмо и развитие речи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2250280"/>
            <a:ext cx="8603456" cy="3338960"/>
          </a:xfrm>
        </p:spPr>
        <p:txBody>
          <a:bodyPr>
            <a:normAutofit fontScale="85000" lnSpcReduction="20000"/>
          </a:bodyPr>
          <a:lstStyle/>
          <a:p>
            <a:r>
              <a:rPr lang="ru-RU" sz="5400" b="1" dirty="0" smtClean="0"/>
              <a:t>Упражнения в различении твердости  и мягкости согласных</a:t>
            </a:r>
            <a:r>
              <a:rPr lang="ru-RU" sz="5400" dirty="0" smtClean="0"/>
              <a:t>.</a:t>
            </a:r>
          </a:p>
          <a:p>
            <a:endParaRPr lang="ru-RU" dirty="0" smtClean="0"/>
          </a:p>
          <a:p>
            <a:r>
              <a:rPr lang="ru-RU" b="1" dirty="0" smtClean="0"/>
              <a:t>3 класс.</a:t>
            </a:r>
          </a:p>
          <a:p>
            <a:endParaRPr lang="ru-RU" b="1" dirty="0" smtClean="0"/>
          </a:p>
          <a:p>
            <a:r>
              <a:rPr lang="ru-RU" sz="2400" b="1" dirty="0" smtClean="0"/>
              <a:t>Учитель: Янина Татьяна Сергеевна </a:t>
            </a:r>
          </a:p>
          <a:p>
            <a:r>
              <a:rPr lang="ru-RU" sz="1800" b="1" dirty="0" smtClean="0"/>
              <a:t>КГКОУ  ШИ 14</a:t>
            </a:r>
            <a:endParaRPr lang="ru-RU" sz="18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User\Desktop\547456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0"/>
            <a:ext cx="8712968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Физминутка</a:t>
            </a:r>
            <a:endParaRPr lang="ru-RU" b="1" dirty="0"/>
          </a:p>
        </p:txBody>
      </p:sp>
      <p:pic>
        <p:nvPicPr>
          <p:cNvPr id="27650" name="Picture 2" descr="C:\Users\User\Desktop\т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8291" y="1630601"/>
            <a:ext cx="8092141" cy="37426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Работа по рядам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b="1" dirty="0" smtClean="0"/>
              <a:t>Посуда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dirty="0" smtClean="0"/>
              <a:t>тарелка</a:t>
            </a:r>
          </a:p>
          <a:p>
            <a:pPr>
              <a:buNone/>
            </a:pPr>
            <a:r>
              <a:rPr lang="ru-RU" b="1" dirty="0" smtClean="0"/>
              <a:t>кастрюля </a:t>
            </a:r>
          </a:p>
          <a:p>
            <a:pPr>
              <a:buNone/>
            </a:pPr>
            <a:r>
              <a:rPr lang="ru-RU" b="1" dirty="0" smtClean="0"/>
              <a:t>миска </a:t>
            </a:r>
          </a:p>
          <a:p>
            <a:pPr>
              <a:buNone/>
            </a:pPr>
            <a:r>
              <a:rPr lang="ru-RU" b="1" dirty="0" smtClean="0"/>
              <a:t>вилка</a:t>
            </a:r>
            <a:endParaRPr lang="ru-RU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b="1" dirty="0" smtClean="0"/>
              <a:t>Головные уборы</a:t>
            </a:r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шляпа </a:t>
            </a:r>
          </a:p>
          <a:p>
            <a:pPr algn="ctr">
              <a:buNone/>
            </a:pPr>
            <a:r>
              <a:rPr lang="ru-RU" b="1" dirty="0" smtClean="0"/>
              <a:t>кепка</a:t>
            </a:r>
          </a:p>
          <a:p>
            <a:pPr algn="ctr">
              <a:buNone/>
            </a:pPr>
            <a:r>
              <a:rPr lang="ru-RU" b="1" dirty="0" smtClean="0"/>
              <a:t>шапка</a:t>
            </a:r>
          </a:p>
          <a:p>
            <a:pPr algn="ctr">
              <a:buNone/>
            </a:pPr>
            <a:r>
              <a:rPr lang="ru-RU" b="1" dirty="0" smtClean="0"/>
              <a:t>каска</a:t>
            </a:r>
            <a:endParaRPr lang="ru-RU" b="1" dirty="0"/>
          </a:p>
        </p:txBody>
      </p:sp>
      <p:pic>
        <p:nvPicPr>
          <p:cNvPr id="28678" name="Picture 6" descr="C:\Users\User\Desktop\с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2276872"/>
            <a:ext cx="1512168" cy="1152128"/>
          </a:xfrm>
          <a:prstGeom prst="rect">
            <a:avLst/>
          </a:prstGeom>
          <a:noFill/>
        </p:spPr>
      </p:pic>
      <p:pic>
        <p:nvPicPr>
          <p:cNvPr id="28679" name="Picture 7" descr="C:\Users\User\Desktop\я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0112" y="2348880"/>
            <a:ext cx="1296144" cy="10801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Выбрать и записать слово, где все согласные твердые</a:t>
            </a:r>
            <a:r>
              <a:rPr lang="ru-RU" dirty="0" smtClean="0"/>
              <a:t>. </a:t>
            </a:r>
            <a:endParaRPr lang="ru-RU" dirty="0"/>
          </a:p>
        </p:txBody>
      </p:sp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Выбрать и записать слово, где все согласные твердые.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Выбрать и записать слово, где все согласные твердые.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Выбрать и записать слово, где все согласные твердые.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Выбрать и записать слово, где все согласные твердые.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Выбрать и записать слово, где все согласные твердые.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2" descr="C:\Users\User\Desktop\8493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7" y="2420888"/>
            <a:ext cx="2709774" cy="3960440"/>
          </a:xfrm>
          <a:prstGeom prst="rect">
            <a:avLst/>
          </a:prstGeom>
          <a:noFill/>
        </p:spPr>
      </p:pic>
      <p:pic>
        <p:nvPicPr>
          <p:cNvPr id="9" name="Picture 4" descr="C:\Users\User\Desktop\toy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9872" y="2780928"/>
            <a:ext cx="2736304" cy="3240360"/>
          </a:xfrm>
          <a:prstGeom prst="rect">
            <a:avLst/>
          </a:prstGeom>
          <a:noFill/>
        </p:spPr>
      </p:pic>
      <p:pic>
        <p:nvPicPr>
          <p:cNvPr id="10" name="Picture 5" descr="C:\Users\User\Desktop\Игрушка-лейка-Артикул-01-tp_3226853341959306397vb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00192" y="4365104"/>
            <a:ext cx="2304256" cy="2304256"/>
          </a:xfrm>
          <a:prstGeom prst="rect">
            <a:avLst/>
          </a:prstGeom>
          <a:noFill/>
        </p:spPr>
      </p:pic>
      <p:pic>
        <p:nvPicPr>
          <p:cNvPr id="11" name="Picture 3" descr="C:\Users\User\Desktop\images (3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28184" y="2228867"/>
            <a:ext cx="2304256" cy="19970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620688"/>
            <a:ext cx="7859216" cy="648072"/>
          </a:xfrm>
        </p:spPr>
        <p:txBody>
          <a:bodyPr>
            <a:normAutofit fontScale="90000"/>
          </a:bodyPr>
          <a:lstStyle/>
          <a:p>
            <a:pPr fontAlgn="base"/>
            <a:r>
              <a:rPr lang="ru-RU" b="1" i="1" dirty="0" smtClean="0"/>
              <a:t>Выборочный диктант.</a:t>
            </a:r>
            <a:r>
              <a:rPr lang="ru-RU" i="1" dirty="0" smtClean="0"/>
              <a:t> . </a:t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sz="5300" b="1" dirty="0" smtClean="0"/>
              <a:t>Выборочный диктант</a:t>
            </a:r>
            <a:br>
              <a:rPr lang="ru-RU" sz="5300" b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> Записать слоги, где согласные твердые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6000" b="1" i="1" dirty="0" smtClean="0">
                <a:solidFill>
                  <a:schemeClr val="tx1"/>
                </a:solidFill>
              </a:rPr>
              <a:t>Вика, Галя, Миша, Данил, Настя, Савелий</a:t>
            </a:r>
            <a:endParaRPr lang="ru-RU" sz="6000" dirty="0"/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1" u="none" strike="noStrike" cap="none" normalizeH="0" baseline="0" smtClean="0">
                <a:ln>
                  <a:noFill/>
                </a:ln>
                <a:solidFill>
                  <a:srgbClr val="373737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Вы записываете слоги, где согласные твердые .</a:t>
            </a:r>
            <a:endParaRPr kumimoji="0" lang="ru-R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1" u="none" strike="noStrike" cap="none" normalizeH="0" baseline="0" smtClean="0">
                <a:ln>
                  <a:noFill/>
                </a:ln>
                <a:solidFill>
                  <a:srgbClr val="373737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Вика, Галя, Миша, Данил, Настя, Савелий.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Вы записываете слоги, где согласные твердые 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Вика, Галя, Миша, Данил, Настя, Савелий.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base"/>
            <a:r>
              <a:rPr lang="ru-RU" i="1" dirty="0" smtClean="0"/>
              <a:t>Проверка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6700" b="1" dirty="0" smtClean="0"/>
              <a:t>Проверка</a:t>
            </a:r>
            <a:br>
              <a:rPr lang="ru-RU" sz="6700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7300" b="1" i="1" dirty="0" err="1" smtClean="0">
                <a:solidFill>
                  <a:schemeClr val="tx1"/>
                </a:solidFill>
              </a:rPr>
              <a:t>ка</a:t>
            </a:r>
            <a:r>
              <a:rPr lang="ru-RU" sz="7300" b="1" i="1" dirty="0" smtClean="0">
                <a:solidFill>
                  <a:schemeClr val="tx1"/>
                </a:solidFill>
              </a:rPr>
              <a:t>, га, ша, на, </a:t>
            </a:r>
            <a:r>
              <a:rPr lang="ru-RU" sz="7300" b="1" i="1" dirty="0" err="1" smtClean="0">
                <a:solidFill>
                  <a:schemeClr val="tx1"/>
                </a:solidFill>
              </a:rPr>
              <a:t>са</a:t>
            </a:r>
            <a:r>
              <a:rPr lang="ru-RU" sz="7300" b="1" dirty="0" smtClean="0">
                <a:solidFill>
                  <a:schemeClr val="tx1"/>
                </a:solidFill>
              </a:rPr>
              <a:t/>
            </a:r>
            <a:br>
              <a:rPr lang="ru-RU" sz="7300" b="1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/>
              <a:t>Рефлексия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fontAlgn="base"/>
            <a:r>
              <a:rPr lang="ru-RU" b="1" dirty="0" smtClean="0"/>
              <a:t> </a:t>
            </a:r>
            <a:endParaRPr lang="ru-RU" dirty="0"/>
          </a:p>
        </p:txBody>
      </p:sp>
      <p:sp>
        <p:nvSpPr>
          <p:cNvPr id="34817" name="Rectangle 1"/>
          <p:cNvSpPr>
            <a:spLocks noChangeArrowheads="1"/>
          </p:cNvSpPr>
          <p:nvPr/>
        </p:nvSpPr>
        <p:spPr bwMode="auto">
          <a:xfrm rot="10800000" flipV="1">
            <a:off x="1187624" y="1421813"/>
            <a:ext cx="7956376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- очень интересно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интересно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не очень интересно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 –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совсем не интересно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467544" y="1628800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467544" y="2780928"/>
            <a:ext cx="576064" cy="576064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467544" y="5373216"/>
            <a:ext cx="576064" cy="576064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467544" y="4077072"/>
            <a:ext cx="576064" cy="576064"/>
          </a:xfrm>
          <a:prstGeom prst="ellipse">
            <a:avLst/>
          </a:prstGeom>
          <a:solidFill>
            <a:srgbClr val="00B0F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4025602"/>
          </a:xfrm>
        </p:spPr>
        <p:txBody>
          <a:bodyPr>
            <a:normAutofit/>
          </a:bodyPr>
          <a:lstStyle/>
          <a:p>
            <a:r>
              <a:rPr lang="ru-RU" sz="6600" b="1" dirty="0" smtClean="0"/>
              <a:t>Спасибо за урок </a:t>
            </a:r>
            <a:endParaRPr lang="ru-RU" sz="6600" b="1" dirty="0"/>
          </a:p>
        </p:txBody>
      </p:sp>
      <p:pic>
        <p:nvPicPr>
          <p:cNvPr id="3074" name="Picture 2" descr="C:\Users\User\Desktop\скачанные файлы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3501008"/>
            <a:ext cx="3960440" cy="27363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267494"/>
            <a:ext cx="7859216" cy="713234"/>
          </a:xfrm>
        </p:spPr>
        <p:txBody>
          <a:bodyPr>
            <a:normAutofit/>
          </a:bodyPr>
          <a:lstStyle/>
          <a:p>
            <a:r>
              <a:rPr lang="ru-RU" sz="1400" dirty="0" smtClean="0"/>
              <a:t>Ссылки:</a:t>
            </a:r>
            <a:endParaRPr lang="ru-RU" sz="1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268760"/>
            <a:ext cx="8075240" cy="5186048"/>
          </a:xfrm>
        </p:spPr>
        <p:txBody>
          <a:bodyPr>
            <a:normAutofit/>
          </a:bodyPr>
          <a:lstStyle/>
          <a:p>
            <a:r>
              <a:rPr lang="en-US" sz="1400" dirty="0" smtClean="0">
                <a:hlinkClick r:id="rId3"/>
              </a:rPr>
              <a:t>http://</a:t>
            </a:r>
            <a:r>
              <a:rPr lang="en-US" sz="1400" dirty="0" smtClean="0">
                <a:hlinkClick r:id="rId3"/>
              </a:rPr>
              <a:t>f12.ifotki.info/org/5c29f664dd6ef96983aa5c2eb9161c32c327d2140339109.jpg</a:t>
            </a:r>
            <a:endParaRPr lang="ru-RU" sz="1400" dirty="0" smtClean="0"/>
          </a:p>
          <a:p>
            <a:r>
              <a:rPr lang="en-US" sz="1400" dirty="0" smtClean="0">
                <a:hlinkClick r:id="rId4"/>
              </a:rPr>
              <a:t>https://</a:t>
            </a:r>
            <a:r>
              <a:rPr lang="en-US" sz="1400" dirty="0" smtClean="0">
                <a:hlinkClick r:id="rId4"/>
              </a:rPr>
              <a:t>im2-tub-ru.yandex.net/i?id=24cdce5f6bbc25a82d2a84f43b26d71e&amp;n=33&amp;h=215&amp;w=322</a:t>
            </a:r>
            <a:r>
              <a:rPr lang="ru-RU" sz="1400" dirty="0" smtClean="0"/>
              <a:t>  </a:t>
            </a:r>
          </a:p>
          <a:p>
            <a:endParaRPr lang="ru-RU" sz="1400" dirty="0" smtClean="0"/>
          </a:p>
          <a:p>
            <a:r>
              <a:rPr lang="en-US" sz="1400" dirty="0" smtClean="0">
                <a:hlinkClick r:id="rId5"/>
              </a:rPr>
              <a:t>http://</a:t>
            </a:r>
            <a:r>
              <a:rPr lang="en-US" sz="1400" dirty="0" smtClean="0">
                <a:hlinkClick r:id="rId5"/>
              </a:rPr>
              <a:t>www.domposuda.ru/dulevo%20stol/dul3.html</a:t>
            </a:r>
            <a:endParaRPr lang="ru-RU" sz="1400" dirty="0" smtClean="0"/>
          </a:p>
          <a:p>
            <a:pPr>
              <a:buNone/>
            </a:pPr>
            <a:r>
              <a:rPr lang="en-US" sz="1400" dirty="0" smtClean="0">
                <a:hlinkClick r:id="rId6"/>
              </a:rPr>
              <a:t>http</a:t>
            </a:r>
            <a:r>
              <a:rPr lang="en-US" sz="1400" dirty="0" smtClean="0">
                <a:hlinkClick r:id="rId6"/>
              </a:rPr>
              <a:t>://gzhelbrand.ru/product/serviz-stolovyj-andreevskij-</a:t>
            </a:r>
            <a:r>
              <a:rPr lang="en-US" sz="1400" dirty="0" smtClean="0">
                <a:hlinkClick r:id="rId6"/>
              </a:rPr>
              <a:t>/</a:t>
            </a:r>
            <a:endParaRPr lang="ru-RU" sz="1400" dirty="0" smtClean="0"/>
          </a:p>
          <a:p>
            <a:pPr>
              <a:buNone/>
            </a:pPr>
            <a:r>
              <a:rPr lang="en-US" sz="1400" dirty="0" smtClean="0">
                <a:hlinkClick r:id="rId7"/>
              </a:rPr>
              <a:t>http</a:t>
            </a:r>
            <a:r>
              <a:rPr lang="en-US" sz="1400" dirty="0" smtClean="0">
                <a:hlinkClick r:id="rId7"/>
              </a:rPr>
              <a:t>://anapacity.com/anapa-magaziny-magnit</a:t>
            </a:r>
            <a:r>
              <a:rPr lang="en-US" sz="1400" dirty="0" smtClean="0">
                <a:hlinkClick r:id="rId7"/>
              </a:rPr>
              <a:t>/</a:t>
            </a:r>
            <a:endParaRPr lang="ru-RU" sz="1400" dirty="0" smtClean="0"/>
          </a:p>
          <a:p>
            <a:r>
              <a:rPr lang="en-US" sz="1400" dirty="0" smtClean="0">
                <a:hlinkClick r:id="rId8"/>
              </a:rPr>
              <a:t>http://optlist.ru/supplier/267</a:t>
            </a:r>
            <a:r>
              <a:rPr lang="en-US" sz="1400" dirty="0" smtClean="0">
                <a:hlinkClick r:id="rId8"/>
              </a:rPr>
              <a:t>/</a:t>
            </a:r>
            <a:endParaRPr lang="ru-RU" sz="1400" dirty="0" smtClean="0"/>
          </a:p>
          <a:p>
            <a:r>
              <a:rPr lang="en-US" sz="1400" dirty="0" smtClean="0">
                <a:hlinkClick r:id="rId9"/>
              </a:rPr>
              <a:t>http://</a:t>
            </a:r>
            <a:r>
              <a:rPr lang="en-US" sz="1400" dirty="0" smtClean="0">
                <a:hlinkClick r:id="rId9"/>
              </a:rPr>
              <a:t>www.infoorel.ru/news/news.php?news_id=33234</a:t>
            </a:r>
            <a:endParaRPr lang="ru-RU" sz="1400" dirty="0" smtClean="0"/>
          </a:p>
          <a:p>
            <a:r>
              <a:rPr lang="en-US" sz="1400" dirty="0" smtClean="0">
                <a:hlinkClick r:id="rId10"/>
              </a:rPr>
              <a:t>http://</a:t>
            </a:r>
            <a:r>
              <a:rPr lang="en-US" sz="1400" dirty="0" smtClean="0">
                <a:hlinkClick r:id="rId10"/>
              </a:rPr>
              <a:t>www.twenga.ru/skittles.html</a:t>
            </a:r>
            <a:endParaRPr lang="ru-RU" sz="1400" dirty="0" smtClean="0"/>
          </a:p>
          <a:p>
            <a:r>
              <a:rPr lang="en-US" sz="1400" dirty="0" smtClean="0">
                <a:hlinkClick r:id="rId11"/>
              </a:rPr>
              <a:t>http://</a:t>
            </a:r>
            <a:r>
              <a:rPr lang="en-US" sz="1400" dirty="0" smtClean="0">
                <a:hlinkClick r:id="rId11"/>
              </a:rPr>
              <a:t>akuchild.ru/product_list.php?id_category=211</a:t>
            </a:r>
            <a:endParaRPr lang="ru-RU" sz="1400" dirty="0" smtClean="0"/>
          </a:p>
          <a:p>
            <a:r>
              <a:rPr lang="en-US" sz="1400" dirty="0" smtClean="0">
                <a:hlinkClick r:id="rId12"/>
              </a:rPr>
              <a:t>https://</a:t>
            </a:r>
            <a:r>
              <a:rPr lang="en-US" sz="1400" dirty="0" smtClean="0">
                <a:hlinkClick r:id="rId12"/>
              </a:rPr>
              <a:t>www.avito.ru/moskva/tovary_dlya_detey_i_igrushki/igrushki</a:t>
            </a:r>
            <a:endParaRPr lang="ru-RU" sz="1400" dirty="0" smtClean="0"/>
          </a:p>
          <a:p>
            <a:r>
              <a:rPr lang="en-US" sz="1400" dirty="0" smtClean="0">
                <a:hlinkClick r:id="rId13"/>
              </a:rPr>
              <a:t>http://</a:t>
            </a:r>
            <a:r>
              <a:rPr lang="en-US" sz="1400" dirty="0" smtClean="0">
                <a:hlinkClick r:id="rId13"/>
              </a:rPr>
              <a:t>st03.kakprosto.ru/tumb/680/images/article/2011/10/9/1_5255059eaf9875255059eaf9c5.jpg</a:t>
            </a:r>
            <a:endParaRPr lang="ru-RU" sz="1400" dirty="0" smtClean="0"/>
          </a:p>
          <a:p>
            <a:r>
              <a:rPr lang="en-US" sz="1400" dirty="0" smtClean="0">
                <a:hlinkClick r:id="rId14"/>
              </a:rPr>
              <a:t>http://www.klenmarket.ru/shop/equipment/trade-equipment/shopping-carts-baskets-fence</a:t>
            </a:r>
            <a:r>
              <a:rPr lang="en-US" sz="1400" dirty="0" smtClean="0">
                <a:hlinkClick r:id="rId14"/>
              </a:rPr>
              <a:t>/</a:t>
            </a:r>
            <a:endParaRPr lang="ru-RU" sz="1400" dirty="0" smtClean="0"/>
          </a:p>
          <a:p>
            <a:r>
              <a:rPr lang="en-US" sz="1400" dirty="0" smtClean="0">
                <a:hlinkClick r:id="rId15"/>
              </a:rPr>
              <a:t>http://</a:t>
            </a:r>
            <a:r>
              <a:rPr lang="en-US" sz="1400" dirty="0" smtClean="0">
                <a:hlinkClick r:id="rId15"/>
              </a:rPr>
              <a:t>tishina.net/education-and-development/2103-kak-rebenka-priuchit-delat-utrennyuyu-zaryadku.html</a:t>
            </a:r>
            <a:r>
              <a:rPr lang="en-US" sz="1400" dirty="0" smtClean="0"/>
              <a:t> </a:t>
            </a:r>
            <a:endParaRPr lang="ru-RU" sz="1400" dirty="0" smtClean="0"/>
          </a:p>
          <a:p>
            <a:pPr>
              <a:buNone/>
            </a:pPr>
            <a:r>
              <a:rPr lang="en-US" sz="1400" dirty="0" smtClean="0">
                <a:hlinkClick r:id="rId16"/>
              </a:rPr>
              <a:t>http://</a:t>
            </a:r>
            <a:r>
              <a:rPr lang="en-US" sz="1400" dirty="0" smtClean="0">
                <a:hlinkClick r:id="rId16"/>
              </a:rPr>
              <a:t>www.addsmile.ru/photo/smailiki.html</a:t>
            </a:r>
            <a:endParaRPr lang="ru-RU" sz="1400" dirty="0" smtClean="0"/>
          </a:p>
          <a:p>
            <a:pPr>
              <a:buNone/>
            </a:pPr>
            <a:endParaRPr lang="ru-RU" sz="1400" dirty="0" smtClean="0"/>
          </a:p>
          <a:p>
            <a:pPr>
              <a:buNone/>
            </a:pPr>
            <a:endParaRPr lang="ru-RU" sz="1400" dirty="0" smtClean="0"/>
          </a:p>
          <a:p>
            <a:pPr>
              <a:buNone/>
            </a:pPr>
            <a:endParaRPr lang="ru-RU" sz="1400" dirty="0" smtClean="0"/>
          </a:p>
          <a:p>
            <a:endParaRPr lang="ru-RU" sz="1400" dirty="0" smtClean="0"/>
          </a:p>
          <a:p>
            <a:endParaRPr lang="ru-RU" sz="14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Какая буква лишняя и почему?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6000" b="1" dirty="0" smtClean="0"/>
              <a:t>а,  и,  т,  у,  </a:t>
            </a:r>
            <a:r>
              <a:rPr lang="ru-RU" sz="6000" b="1" dirty="0" err="1" smtClean="0"/>
              <a:t>ю</a:t>
            </a:r>
            <a:r>
              <a:rPr lang="ru-RU" sz="6000" b="1" dirty="0" smtClean="0"/>
              <a:t>,  о,  е</a:t>
            </a:r>
            <a:endParaRPr lang="ru-RU" sz="6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User\Desktop\anapa-magaziny-magni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74638"/>
            <a:ext cx="7715200" cy="562074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Спорттовары</a:t>
            </a:r>
            <a:endParaRPr lang="ru-RU" b="1" dirty="0"/>
          </a:p>
        </p:txBody>
      </p:sp>
      <p:pic>
        <p:nvPicPr>
          <p:cNvPr id="1027" name="Picture 3" descr="C:\Users\User\Desktop\cat157imgb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08720"/>
            <a:ext cx="9270527" cy="65555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274638"/>
            <a:ext cx="7200800" cy="490066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Посуда</a:t>
            </a:r>
            <a:endParaRPr lang="ru-RU" b="1" dirty="0"/>
          </a:p>
        </p:txBody>
      </p:sp>
      <p:pic>
        <p:nvPicPr>
          <p:cNvPr id="2050" name="Picture 2" descr="C:\Users\User\Desktop\фото 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36712"/>
            <a:ext cx="9059024" cy="60212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7494"/>
            <a:ext cx="8291264" cy="4025602"/>
          </a:xfrm>
        </p:spPr>
        <p:txBody>
          <a:bodyPr>
            <a:normAutofit/>
          </a:bodyPr>
          <a:lstStyle/>
          <a:p>
            <a:r>
              <a:rPr lang="ru-RU" b="1" dirty="0" smtClean="0"/>
              <a:t>Загадка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chemeClr val="tx1"/>
                </a:solidFill>
                <a:effectLst/>
              </a:rPr>
              <a:t>Если б не было ее</a:t>
            </a:r>
            <a:br>
              <a:rPr lang="ru-RU" b="1" dirty="0" smtClean="0">
                <a:solidFill>
                  <a:schemeClr val="tx1"/>
                </a:solidFill>
                <a:effectLst/>
              </a:rPr>
            </a:br>
            <a:r>
              <a:rPr lang="ru-RU" b="1" dirty="0" smtClean="0">
                <a:solidFill>
                  <a:schemeClr val="tx1"/>
                </a:solidFill>
                <a:effectLst/>
              </a:rPr>
              <a:t>Было б кушать тяжело.</a:t>
            </a:r>
            <a:br>
              <a:rPr lang="ru-RU" b="1" dirty="0" smtClean="0">
                <a:solidFill>
                  <a:schemeClr val="tx1"/>
                </a:solidFill>
                <a:effectLst/>
              </a:rPr>
            </a:br>
            <a:r>
              <a:rPr lang="ru-RU" b="1" dirty="0" smtClean="0">
                <a:solidFill>
                  <a:schemeClr val="tx1"/>
                </a:solidFill>
                <a:effectLst/>
              </a:rPr>
              <a:t>Некуда и суп налить</a:t>
            </a:r>
            <a:br>
              <a:rPr lang="ru-RU" b="1" dirty="0" smtClean="0">
                <a:solidFill>
                  <a:schemeClr val="tx1"/>
                </a:solidFill>
                <a:effectLst/>
              </a:rPr>
            </a:br>
            <a:r>
              <a:rPr lang="ru-RU" b="1" dirty="0" smtClean="0">
                <a:solidFill>
                  <a:schemeClr val="tx1"/>
                </a:solidFill>
                <a:effectLst/>
              </a:rPr>
              <a:t>И котлетку положить</a:t>
            </a:r>
            <a:endParaRPr lang="ru-RU" b="1" dirty="0"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72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/>
            </a:r>
            <a:br>
              <a:rPr lang="ru-RU" sz="72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</a:br>
            <a:r>
              <a:rPr lang="ru-RU" sz="72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/>
            </a:r>
            <a:br>
              <a:rPr lang="ru-RU" sz="72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</a:br>
            <a:r>
              <a:rPr lang="ru-RU" sz="98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т</a:t>
            </a:r>
            <a:r>
              <a:rPr lang="ru-RU" sz="9800" b="1" dirty="0" smtClean="0">
                <a:solidFill>
                  <a:schemeClr val="accent2"/>
                </a:solidFill>
              </a:rPr>
              <a:t>а</a:t>
            </a:r>
            <a:r>
              <a:rPr lang="ru-RU" sz="98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релка</a:t>
            </a:r>
            <a:endParaRPr lang="ru-RU" sz="98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3275856" y="54868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flipH="1">
            <a:off x="3563888" y="1412776"/>
            <a:ext cx="216024" cy="144016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:\Users\User\Desktop\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3789039"/>
            <a:ext cx="3198477" cy="2429851"/>
          </a:xfrm>
          <a:prstGeom prst="rect">
            <a:avLst/>
          </a:prstGeom>
          <a:noFill/>
        </p:spPr>
      </p:pic>
      <p:pic>
        <p:nvPicPr>
          <p:cNvPr id="1027" name="Picture 3" descr="C:\Users\User\Desktop\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3968" y="3789040"/>
            <a:ext cx="3937452" cy="25202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623054"/>
            <a:ext cx="91440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Сервиз</a:t>
            </a: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-полный набор столовой, чайной, кофейной или другой подающейся на стол посуды на определенное количество человек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User\Desktop\7e7d3fb5028088b93bee63d27468f33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437</TotalTime>
  <Words>255</Words>
  <Application>Microsoft Office PowerPoint</Application>
  <PresentationFormat>Экран (4:3)</PresentationFormat>
  <Paragraphs>74</Paragraphs>
  <Slides>18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Яркая</vt:lpstr>
      <vt:lpstr>Письмо и развитие речи</vt:lpstr>
      <vt:lpstr>Какая буква лишняя и почему?</vt:lpstr>
      <vt:lpstr>Слайд 3</vt:lpstr>
      <vt:lpstr>Спорттовары</vt:lpstr>
      <vt:lpstr>Посуда</vt:lpstr>
      <vt:lpstr>Загадка  Если б не было ее Было б кушать тяжело. Некуда и суп налить И котлетку положить</vt:lpstr>
      <vt:lpstr>  тарелка</vt:lpstr>
      <vt:lpstr>Слайд 8</vt:lpstr>
      <vt:lpstr>Слайд 9</vt:lpstr>
      <vt:lpstr>Слайд 10</vt:lpstr>
      <vt:lpstr>Физминутка</vt:lpstr>
      <vt:lpstr>Работа по рядам</vt:lpstr>
      <vt:lpstr>Выбрать и записать слово, где все согласные твердые. </vt:lpstr>
      <vt:lpstr>Выборочный диктант. .       Выборочный диктант   Записать слоги, где согласные твердые  Вика, Галя, Миша, Данил, Настя, Савелий</vt:lpstr>
      <vt:lpstr>Проверка     Проверка   ка, га, ша, на, са   </vt:lpstr>
      <vt:lpstr>Рефлексия </vt:lpstr>
      <vt:lpstr>Спасибо за урок </vt:lpstr>
      <vt:lpstr>Ссылки: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51</cp:revision>
  <dcterms:created xsi:type="dcterms:W3CDTF">2015-11-18T09:05:42Z</dcterms:created>
  <dcterms:modified xsi:type="dcterms:W3CDTF">2016-03-10T13:14:24Z</dcterms:modified>
</cp:coreProperties>
</file>