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0" d="100"/>
          <a:sy n="60" d="100"/>
        </p:scale>
        <p:origin x="9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5EF4246-C7A9-4B00-B19F-F5C581205E8A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F52ECCD-8B0E-483F-A300-848671117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28671"/>
            <a:ext cx="8458200" cy="1071569"/>
          </a:xfrm>
        </p:spPr>
        <p:txBody>
          <a:bodyPr>
            <a:normAutofit/>
          </a:bodyPr>
          <a:lstStyle/>
          <a:p>
            <a:pPr algn="ctr"/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147248" cy="1752600"/>
          </a:xfrm>
        </p:spPr>
        <p:txBody>
          <a:bodyPr/>
          <a:lstStyle/>
          <a:p>
            <a:pPr algn="r"/>
            <a:r>
              <a:rPr lang="ru-RU" dirty="0" smtClean="0"/>
              <a:t>Разработали : Соболева Н.В.</a:t>
            </a:r>
          </a:p>
          <a:p>
            <a:pPr algn="r"/>
            <a:r>
              <a:rPr lang="ru-RU" dirty="0" smtClean="0"/>
              <a:t>Григорьева В.Н</a:t>
            </a:r>
          </a:p>
          <a:p>
            <a:pPr algn="r"/>
            <a:r>
              <a:rPr lang="ru-RU" dirty="0" smtClean="0"/>
              <a:t>Подолян Е.М.</a:t>
            </a:r>
            <a:endParaRPr lang="ru-RU" dirty="0"/>
          </a:p>
        </p:txBody>
      </p:sp>
      <p:pic>
        <p:nvPicPr>
          <p:cNvPr id="5" name="Рисунок 4" descr="http://s51.radikal.ru/i134/1009/38/91a1e1c98fd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477">
            <a:off x="281150" y="420730"/>
            <a:ext cx="4752528" cy="390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9580" algn="just"/>
            <a:r>
              <a:rPr lang="ru-RU" sz="6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Стихотворение</a:t>
            </a:r>
            <a:r>
              <a:rPr lang="ru-RU" sz="600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r>
              <a:rPr lang="ru-RU" sz="6000" dirty="0">
                <a:solidFill>
                  <a:schemeClr val="tx1"/>
                </a:solidFill>
              </a:rPr>
              <a:t/>
            </a:r>
            <a:br>
              <a:rPr lang="ru-RU" sz="6000" dirty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0012">
            <a:off x="971600" y="1916832"/>
            <a:ext cx="2880320" cy="30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071937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33928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>
            <a:normAutofit/>
          </a:bodyPr>
          <a:lstStyle/>
          <a:p>
            <a:pPr indent="449580" algn="just">
              <a:spcAft>
                <a:spcPts val="675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Ваши </a:t>
            </a:r>
            <a:r>
              <a:rPr lang="ru-RU" sz="2400" dirty="0">
                <a:latin typeface="Times New Roman"/>
                <a:ea typeface="Times New Roman"/>
              </a:rPr>
              <a:t>маленькие друзья постоянно нуждаются в заботе и ласке. С их появлением в доме у хозяев прибавляется хлопот. Поэтому прежде чем привести в дом своего любимца, вы должны серьезно об этом подумать и посоветоваться с </a:t>
            </a:r>
            <a:r>
              <a:rPr lang="ru-RU" sz="2400" dirty="0" smtClean="0">
                <a:latin typeface="Times New Roman"/>
                <a:ea typeface="Times New Roman"/>
              </a:rPr>
              <a:t>родителями. </a:t>
            </a:r>
          </a:p>
          <a:p>
            <a:pPr indent="0" algn="just">
              <a:spcAft>
                <a:spcPts val="675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Часто </a:t>
            </a:r>
            <a:r>
              <a:rPr lang="ru-RU" sz="2400" dirty="0">
                <a:latin typeface="Times New Roman"/>
                <a:ea typeface="Times New Roman"/>
              </a:rPr>
              <a:t>животных берут в дом, не подумав о том, что они нуждаются в обязательном уходе: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675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их </a:t>
            </a:r>
            <a:r>
              <a:rPr lang="ru-RU" sz="2400" dirty="0">
                <a:latin typeface="Times New Roman"/>
                <a:ea typeface="Times New Roman"/>
              </a:rPr>
              <a:t>надо кормить, выгуливать (особенно собак</a:t>
            </a:r>
            <a:r>
              <a:rPr lang="ru-RU" sz="2400" dirty="0" smtClean="0">
                <a:latin typeface="Times New Roman"/>
                <a:ea typeface="Times New Roman"/>
              </a:rPr>
              <a:t>),</a:t>
            </a:r>
          </a:p>
          <a:p>
            <a:pPr indent="0" algn="just">
              <a:spcAft>
                <a:spcPts val="675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следить за чистотой.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675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Нередко</a:t>
            </a:r>
            <a:r>
              <a:rPr lang="ru-RU" sz="2400" dirty="0">
                <a:latin typeface="Times New Roman"/>
                <a:ea typeface="Times New Roman"/>
              </a:rPr>
              <a:t>, ребята, поиграв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675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немного</a:t>
            </a:r>
            <a:r>
              <a:rPr lang="ru-RU" sz="2400" dirty="0">
                <a:latin typeface="Times New Roman"/>
                <a:ea typeface="Times New Roman"/>
              </a:rPr>
              <a:t>, выбрасывают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675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своих </a:t>
            </a:r>
            <a:r>
              <a:rPr lang="ru-RU" sz="2400" dirty="0">
                <a:latin typeface="Times New Roman"/>
                <a:ea typeface="Times New Roman"/>
              </a:rPr>
              <a:t>питомцев на улицу.</a:t>
            </a:r>
            <a:endParaRPr lang="ru-RU" sz="2400" dirty="0"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925">
            <a:off x="5298237" y="3997616"/>
            <a:ext cx="3334697" cy="254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29065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49792"/>
          </a:xfrm>
        </p:spPr>
        <p:txBody>
          <a:bodyPr/>
          <a:lstStyle/>
          <a:p>
            <a:pPr marL="109728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Практически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каждом городе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нашей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страны действуют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</a:t>
            </a:r>
          </a:p>
          <a:p>
            <a:pPr marL="109728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</a:t>
            </a:r>
          </a:p>
          <a:p>
            <a:pPr marL="109728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Общества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защиты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животных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сотрудники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данных обществ проводят большую работу, чтобы защитить бездомных животных и создать приют для них. Однако бездомных животных всё равно очень много.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 считаете, откуда они появляются?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952328" cy="168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9159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4 октября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приуроченная дата  защиты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бездомных животных. Но не только в этот день календаря следует вспоминать о «братьях наших меньших», но постоянно делать всё возможное для того, чтобы брошенных животных стало намного меньше и чтобы облегчить их и без того нелегкую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судьбу.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Учитель\Desktop\Григорьева, Соболева\IMG_20160505_084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47" y="3861048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0168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/>
          <a:lstStyle/>
          <a:p>
            <a:pPr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Ребята, какие мы молодцы! Мы любим своих животных. Не обижаем их. А наоборот помогаем.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Вам понравился сегодня классный час?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Что вы узнали нового?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 будете помогать животным?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Молодцы,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очень добрые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чуткие дети!</a:t>
            </a:r>
            <a:endParaRPr lang="ru-RU" dirty="0">
              <a:latin typeface="Times New Roman"/>
              <a:ea typeface="Times New Roman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917">
            <a:off x="5846595" y="3916159"/>
            <a:ext cx="2271280" cy="234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05714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Много  тысячелетий  рядом с человеком  на планете живут звери, птицы, рыбы. И сегодня </a:t>
            </a:r>
            <a:r>
              <a:rPr lang="ru-RU" dirty="0">
                <a:latin typeface="Times New Roman"/>
                <a:ea typeface="Calibri"/>
              </a:rPr>
              <a:t>наш классный час посвящен одной знаменательной дате - 4 октября. В этот день по всей планете отмечают Всемирный день защиты животных </a:t>
            </a:r>
            <a:r>
              <a:rPr lang="ru-RU" dirty="0" smtClean="0"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59985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Загадки о домашних животных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spcAft>
                <a:spcPts val="675"/>
              </a:spcAft>
              <a:buNone/>
            </a:pPr>
            <a:endParaRPr lang="ru-RU" dirty="0"/>
          </a:p>
          <a:p>
            <a:r>
              <a:rPr lang="ru-RU" dirty="0">
                <a:latin typeface="Times New Roman"/>
                <a:ea typeface="Times New Roman"/>
              </a:rPr>
              <a:t>Промурлыкала немножко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И в клубок свернулась</a:t>
            </a:r>
            <a:r>
              <a:rPr lang="ru-RU" b="1" dirty="0" smtClean="0">
                <a:latin typeface="Times New Roman"/>
                <a:ea typeface="Times New Roman"/>
              </a:rPr>
              <a:t>…</a:t>
            </a:r>
          </a:p>
          <a:p>
            <a:pPr marL="109728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                Машет </a:t>
            </a:r>
            <a:r>
              <a:rPr lang="ru-RU" dirty="0">
                <a:latin typeface="Times New Roman"/>
                <a:ea typeface="Times New Roman"/>
              </a:rPr>
              <a:t>хвостом нам верный служака,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                        Друг </a:t>
            </a:r>
            <a:r>
              <a:rPr lang="ru-RU" dirty="0">
                <a:latin typeface="Times New Roman"/>
                <a:ea typeface="Times New Roman"/>
              </a:rPr>
              <a:t>человека – это</a:t>
            </a:r>
            <a:r>
              <a:rPr lang="ru-RU" b="1" dirty="0" smtClean="0">
                <a:latin typeface="Times New Roman"/>
                <a:ea typeface="Times New Roman"/>
              </a:rPr>
              <a:t>…</a:t>
            </a:r>
          </a:p>
          <a:p>
            <a:pPr marL="109728" indent="0">
              <a:buNone/>
            </a:pPr>
            <a:r>
              <a:rPr lang="ru-RU" dirty="0">
                <a:latin typeface="Times New Roman"/>
                <a:ea typeface="Times New Roman"/>
              </a:rPr>
              <a:t>Распустив свои хвосты,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err="1">
                <a:latin typeface="Times New Roman"/>
                <a:ea typeface="Times New Roman"/>
              </a:rPr>
              <a:t>Размяукались</a:t>
            </a:r>
            <a:r>
              <a:rPr lang="ru-RU" b="1" dirty="0" smtClean="0">
                <a:latin typeface="Times New Roman"/>
                <a:ea typeface="Times New Roman"/>
              </a:rPr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61151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У нашей собаки родился сынок –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Times New Roman"/>
              </a:rPr>
              <a:t>Толстый, пушистый, веселый</a:t>
            </a:r>
            <a:r>
              <a:rPr lang="ru-RU" b="1" dirty="0" smtClean="0">
                <a:latin typeface="Times New Roman"/>
                <a:ea typeface="Times New Roman"/>
              </a:rPr>
              <a:t>…</a:t>
            </a:r>
          </a:p>
          <a:p>
            <a:endParaRPr lang="ru-RU" b="1" dirty="0">
              <a:latin typeface="Times New Roman"/>
            </a:endParaRPr>
          </a:p>
          <a:p>
            <a:pPr marL="109728" indent="0">
              <a:buNone/>
            </a:pPr>
            <a:r>
              <a:rPr lang="ru-RU" b="1" dirty="0" smtClean="0">
                <a:latin typeface="Times New Roman"/>
              </a:rPr>
              <a:t>             </a:t>
            </a:r>
            <a:r>
              <a:rPr lang="ru-RU" dirty="0">
                <a:latin typeface="Times New Roman"/>
                <a:ea typeface="Times New Roman"/>
              </a:rPr>
              <a:t>Ребятишки все хотят </a:t>
            </a:r>
            <a:br>
              <a:rPr lang="ru-RU" dirty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             Завести </a:t>
            </a:r>
            <a:r>
              <a:rPr lang="ru-RU" dirty="0">
                <a:latin typeface="Times New Roman"/>
                <a:ea typeface="Times New Roman"/>
              </a:rPr>
              <a:t>себе </a:t>
            </a:r>
            <a:r>
              <a:rPr lang="ru-RU" b="1" dirty="0" smtClean="0">
                <a:latin typeface="Times New Roman"/>
                <a:ea typeface="Times New Roman"/>
              </a:rPr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37863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Конкурс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:</a:t>
            </a:r>
            <a:br>
              <a:rPr lang="ru-RU" sz="2400" b="1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«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Собери пословицу,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поговорку»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>
                <a:latin typeface="Times New Roman"/>
              </a:rPr>
              <a:t>Мать любит дитя, а На </a:t>
            </a:r>
            <a:r>
              <a:rPr lang="ru-RU" dirty="0" smtClean="0">
                <a:latin typeface="Times New Roman"/>
              </a:rPr>
              <a:t>чужбине</a:t>
            </a:r>
            <a:endParaRPr lang="ru-RU" dirty="0"/>
          </a:p>
          <a:p>
            <a:pPr marL="109728" indent="0">
              <a:buNone/>
            </a:pPr>
            <a:r>
              <a:rPr lang="ru-RU" dirty="0" smtClean="0">
                <a:latin typeface="Times New Roman"/>
              </a:rPr>
              <a:t>Знает кошка </a:t>
            </a:r>
            <a:r>
              <a:rPr lang="ru-RU" dirty="0">
                <a:latin typeface="Times New Roman"/>
              </a:rPr>
              <a:t>чье мясо </a:t>
            </a:r>
            <a:r>
              <a:rPr lang="ru-RU" dirty="0" err="1" smtClean="0">
                <a:latin typeface="Times New Roman"/>
              </a:rPr>
              <a:t>сьела</a:t>
            </a:r>
            <a:endParaRPr lang="ru-RU" dirty="0"/>
          </a:p>
          <a:p>
            <a:pPr marL="109728" indent="0">
              <a:buNone/>
            </a:pPr>
            <a:r>
              <a:rPr lang="ru-RU" dirty="0" smtClean="0">
                <a:latin typeface="Times New Roman"/>
              </a:rPr>
              <a:t>Без кошка </a:t>
            </a:r>
            <a:r>
              <a:rPr lang="ru-RU" dirty="0">
                <a:latin typeface="Times New Roman"/>
              </a:rPr>
              <a:t>котят </a:t>
            </a:r>
            <a:r>
              <a:rPr lang="ru-RU" dirty="0" smtClean="0">
                <a:latin typeface="Times New Roman"/>
              </a:rPr>
              <a:t>мышам Колючая  </a:t>
            </a:r>
            <a:r>
              <a:rPr lang="ru-RU" dirty="0">
                <a:latin typeface="Times New Roman"/>
              </a:rPr>
              <a:t>раздолье</a:t>
            </a:r>
            <a:endParaRPr lang="ru-RU" dirty="0"/>
          </a:p>
          <a:p>
            <a:pPr marL="109728" indent="0">
              <a:buNone/>
            </a:pPr>
            <a:r>
              <a:rPr lang="ru-RU" dirty="0" smtClean="0">
                <a:latin typeface="Times New Roman"/>
              </a:rPr>
              <a:t>лапа кота  мягка</a:t>
            </a:r>
            <a:r>
              <a:rPr lang="ru-RU" dirty="0">
                <a:latin typeface="Times New Roman"/>
              </a:rPr>
              <a:t>, да коготок </a:t>
            </a:r>
            <a:r>
              <a:rPr lang="ru-RU" dirty="0" smtClean="0">
                <a:latin typeface="Times New Roman"/>
              </a:rPr>
              <a:t>На смелого востер</a:t>
            </a:r>
            <a:endParaRPr lang="ru-RU" dirty="0"/>
          </a:p>
          <a:p>
            <a:pPr marL="109728" indent="0">
              <a:buNone/>
            </a:pP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собака лает, а трусливого </a:t>
            </a:r>
            <a:r>
              <a:rPr lang="ru-RU" dirty="0" smtClean="0">
                <a:latin typeface="Times New Roman"/>
              </a:rPr>
              <a:t>кусает</a:t>
            </a:r>
            <a:endParaRPr lang="ru-RU" dirty="0"/>
          </a:p>
          <a:p>
            <a:pPr marL="109728" indent="0">
              <a:buNone/>
            </a:pPr>
            <a:r>
              <a:rPr lang="ru-RU" dirty="0" smtClean="0">
                <a:latin typeface="Times New Roman"/>
              </a:rPr>
              <a:t>и </a:t>
            </a:r>
            <a:r>
              <a:rPr lang="ru-RU" dirty="0">
                <a:latin typeface="Times New Roman"/>
              </a:rPr>
              <a:t>собака </a:t>
            </a:r>
            <a:r>
              <a:rPr lang="ru-RU" dirty="0" smtClean="0">
                <a:latin typeface="Times New Roman"/>
              </a:rPr>
              <a:t>  тоскует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05981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n-lt"/>
              </a:rPr>
              <a:t>Проверяем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Мать любит дитя, а кошка котят»</a:t>
            </a:r>
            <a:endParaRPr lang="ru-RU" dirty="0"/>
          </a:p>
          <a:p>
            <a:r>
              <a:rPr lang="ru-RU" dirty="0">
                <a:latin typeface="Times New Roman"/>
              </a:rPr>
              <a:t>«Знает кошка чье мясо </a:t>
            </a:r>
            <a:r>
              <a:rPr lang="ru-RU" dirty="0" err="1">
                <a:latin typeface="Times New Roman"/>
              </a:rPr>
              <a:t>сьела</a:t>
            </a:r>
            <a:r>
              <a:rPr lang="ru-RU" dirty="0">
                <a:latin typeface="Times New Roman"/>
              </a:rPr>
              <a:t>»</a:t>
            </a:r>
            <a:endParaRPr lang="ru-RU" dirty="0"/>
          </a:p>
          <a:p>
            <a:r>
              <a:rPr lang="ru-RU" dirty="0">
                <a:latin typeface="Times New Roman"/>
              </a:rPr>
              <a:t>«Без кота мышам раздолье»</a:t>
            </a:r>
            <a:endParaRPr lang="ru-RU" dirty="0"/>
          </a:p>
          <a:p>
            <a:r>
              <a:rPr lang="ru-RU" dirty="0">
                <a:latin typeface="Times New Roman"/>
              </a:rPr>
              <a:t>«Колючая  лапа мягка, да коготок востер»</a:t>
            </a:r>
            <a:endParaRPr lang="ru-RU" dirty="0"/>
          </a:p>
          <a:p>
            <a:r>
              <a:rPr lang="ru-RU" dirty="0">
                <a:latin typeface="Times New Roman"/>
              </a:rPr>
              <a:t>«На смелого собака лает, а трусливого кусает»</a:t>
            </a:r>
            <a:endParaRPr lang="ru-RU" dirty="0"/>
          </a:p>
          <a:p>
            <a:r>
              <a:rPr lang="ru-RU" dirty="0">
                <a:latin typeface="Times New Roman"/>
              </a:rPr>
              <a:t>« На чужбине и собака тоскует»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64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/>
              </a:rPr>
              <a:t>Конкурс : Нарисую  любимое домашнее животное с закрытыми словами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s019.radikal.ru/i625/1204/78/709005df354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664296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87686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</a:rPr>
              <a:t>«Друг человека»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 descr="http://www.thekennelclub.org.uk/download/601/ctcstomandvigg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753">
            <a:off x="290937" y="2180357"/>
            <a:ext cx="3293413" cy="247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938">
            <a:off x="4932040" y="1844824"/>
            <a:ext cx="33591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6400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50336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 fontScale="62500" lnSpcReduction="20000"/>
          </a:bodyPr>
          <a:lstStyle/>
          <a:p>
            <a:pPr indent="449580" algn="just"/>
            <a:r>
              <a:rPr lang="ru-RU" sz="3400" dirty="0">
                <a:latin typeface="Times New Roman"/>
              </a:rPr>
              <a:t>Собака верный  помощник человека, с древних времен.  собака первая пришла  к человеку из лесной чащи и приняла покровительство человека. Одомашнивание собак относится к каменному веку. Первобытный человек жил в пещерах и постоянно боялся за свою жизнь. Он прислушивался к  каждому шороху и незнакомому звуку, не подкрадывается ли зверь, враг?  А собака слышит, то чего не слышит человек, чувствует запахи, недоступные человеческому обаянию. Особенно она чутко ночью ведь в прошлом собака была ночным хищником. Понадобилось тысячелетия, прежде чем  забыть дикие привычки и стать верным другом человека. Но иногда человек  предательски относится к животным. </a:t>
            </a:r>
            <a:r>
              <a:rPr lang="ru-RU" sz="3400" dirty="0">
                <a:latin typeface="Times New Roman"/>
                <a:ea typeface="Times New Roman"/>
              </a:rPr>
              <a:t> Часто приходится сталкиваться с жестокостью по отношению к животным, примерами этому могут служить бои собак, передвижные зооцирки, разведение собак бойцовых пород, </a:t>
            </a:r>
            <a:r>
              <a:rPr lang="ru-RU" sz="3400" dirty="0" err="1">
                <a:latin typeface="Times New Roman"/>
                <a:ea typeface="Times New Roman"/>
              </a:rPr>
              <a:t>притравочные</a:t>
            </a:r>
            <a:r>
              <a:rPr lang="ru-RU" sz="3400" dirty="0">
                <a:latin typeface="Times New Roman"/>
                <a:ea typeface="Times New Roman"/>
              </a:rPr>
              <a:t> станции, фото бизнес с животными, браконьерство, умерщвление бездомных животных варварскими методами, "прокатный" бизнес с лошадьми, пропаганда жестокости в СМИ, сайты со сценами издевательств над животными и многое </a:t>
            </a:r>
            <a:r>
              <a:rPr lang="ru-RU" dirty="0">
                <a:latin typeface="Times New Roman"/>
                <a:ea typeface="Times New Roman"/>
              </a:rPr>
              <a:t>другое. Что чувствуют животные, когда их бросают.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43915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1456</TotalTime>
  <Words>553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Georgia</vt:lpstr>
      <vt:lpstr>Times New Roman</vt:lpstr>
      <vt:lpstr>Trebuchet MS</vt:lpstr>
      <vt:lpstr>Wingdings 2</vt:lpstr>
      <vt:lpstr>Городская</vt:lpstr>
      <vt:lpstr>Презентация PowerPoint</vt:lpstr>
      <vt:lpstr>Презентация PowerPoint</vt:lpstr>
      <vt:lpstr>Загадки о домашних животных</vt:lpstr>
      <vt:lpstr>Презентация PowerPoint</vt:lpstr>
      <vt:lpstr>Конкурс : «Собери пословицу, поговорку»</vt:lpstr>
      <vt:lpstr>Проверяем</vt:lpstr>
      <vt:lpstr>Конкурс : Нарисую  любимое домашнее животное с закрытыми словами </vt:lpstr>
      <vt:lpstr>«Друг человека»  </vt:lpstr>
      <vt:lpstr>Презентация PowerPoint</vt:lpstr>
      <vt:lpstr>Стихотворение. </vt:lpstr>
      <vt:lpstr>Презентация PowerPoint</vt:lpstr>
      <vt:lpstr>Презентация PowerPoint</vt:lpstr>
      <vt:lpstr>Презентация PowerPoint</vt:lpstr>
      <vt:lpstr>итог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октября –  день защиты животных</dc:title>
  <dc:creator>Юлия</dc:creator>
  <cp:lastModifiedBy>Пользователь</cp:lastModifiedBy>
  <cp:revision>17</cp:revision>
  <dcterms:created xsi:type="dcterms:W3CDTF">2012-10-07T11:56:29Z</dcterms:created>
  <dcterms:modified xsi:type="dcterms:W3CDTF">2016-10-20T05:26:25Z</dcterms:modified>
</cp:coreProperties>
</file>