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84" r:id="rId3"/>
    <p:sldId id="285" r:id="rId4"/>
    <p:sldId id="278" r:id="rId5"/>
    <p:sldId id="286" r:id="rId6"/>
    <p:sldId id="287" r:id="rId7"/>
    <p:sldId id="288" r:id="rId8"/>
    <p:sldId id="28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63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4AF5-1851-4BCE-A546-274700BB73DB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F657-F975-4671-8F14-60BF9E54FF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4AF5-1851-4BCE-A546-274700BB73DB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F657-F975-4671-8F14-60BF9E54FF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4AF5-1851-4BCE-A546-274700BB73DB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F657-F975-4671-8F14-60BF9E54FF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4AF5-1851-4BCE-A546-274700BB73DB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F657-F975-4671-8F14-60BF9E54FF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4AF5-1851-4BCE-A546-274700BB73DB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F657-F975-4671-8F14-60BF9E54FF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4AF5-1851-4BCE-A546-274700BB73DB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F657-F975-4671-8F14-60BF9E54FF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4AF5-1851-4BCE-A546-274700BB73DB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F657-F975-4671-8F14-60BF9E54FF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4AF5-1851-4BCE-A546-274700BB73DB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F657-F975-4671-8F14-60BF9E54FF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4AF5-1851-4BCE-A546-274700BB73DB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F657-F975-4671-8F14-60BF9E54FF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4AF5-1851-4BCE-A546-274700BB73DB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91F657-F975-4671-8F14-60BF9E54FF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4AF5-1851-4BCE-A546-274700BB73DB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F657-F975-4671-8F14-60BF9E54FF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44B4AF5-1851-4BCE-A546-274700BB73DB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5691F657-F975-4671-8F14-60BF9E54FFF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arbir.ru/articles/a_4591.ht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forum.myjane.ru/album_page.php?pic_id=21073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Классный час на тему 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5528772"/>
          </a:xfrm>
        </p:spPr>
        <p:txBody>
          <a:bodyPr>
            <a:normAutofit fontScale="92500" lnSpcReduction="20000"/>
          </a:bodyPr>
          <a:lstStyle/>
          <a:p>
            <a:r>
              <a:rPr lang="ru-RU" sz="3200" dirty="0" smtClean="0"/>
              <a:t> «Международный день борьбы за ликвидацию нищеты»</a:t>
            </a:r>
          </a:p>
          <a:p>
            <a:r>
              <a:rPr lang="ru-RU" sz="3200"/>
              <a:t> </a:t>
            </a:r>
            <a:r>
              <a:rPr lang="ru-RU" sz="3200" smtClean="0"/>
              <a:t>                                            </a:t>
            </a:r>
            <a:r>
              <a:rPr lang="ru-RU" sz="3200" smtClean="0"/>
              <a:t>6 </a:t>
            </a:r>
            <a:r>
              <a:rPr lang="ru-RU" sz="3200" dirty="0" smtClean="0"/>
              <a:t>класс</a:t>
            </a:r>
          </a:p>
          <a:p>
            <a:endParaRPr lang="ru-RU" sz="3200" dirty="0" smtClean="0"/>
          </a:p>
          <a:p>
            <a:endParaRPr lang="ru-RU" sz="3200" dirty="0"/>
          </a:p>
          <a:p>
            <a:endParaRPr lang="ru-RU" sz="3200" dirty="0" smtClean="0"/>
          </a:p>
          <a:p>
            <a:r>
              <a:rPr lang="ru-RU" sz="3200" dirty="0"/>
              <a:t> </a:t>
            </a:r>
            <a:r>
              <a:rPr lang="ru-RU" sz="3200" dirty="0" smtClean="0"/>
              <a:t>                                             </a:t>
            </a:r>
          </a:p>
          <a:p>
            <a:r>
              <a:rPr lang="ru-RU" sz="3200" dirty="0"/>
              <a:t> </a:t>
            </a:r>
            <a:r>
              <a:rPr lang="ru-RU" sz="3200" dirty="0" smtClean="0"/>
              <a:t>                                          </a:t>
            </a:r>
          </a:p>
          <a:p>
            <a:r>
              <a:rPr lang="ru-RU" sz="3200" dirty="0" smtClean="0"/>
              <a:t>Григорьева  Екатерина  Олеговна.</a:t>
            </a:r>
          </a:p>
          <a:p>
            <a:r>
              <a:rPr lang="ru-RU" sz="3200" dirty="0" smtClean="0"/>
              <a:t>                                          </a:t>
            </a:r>
          </a:p>
          <a:p>
            <a:r>
              <a:rPr lang="ru-RU" sz="3200" dirty="0" smtClean="0"/>
              <a:t>                                     </a:t>
            </a:r>
            <a:endParaRPr lang="ru-RU" sz="3200" dirty="0"/>
          </a:p>
        </p:txBody>
      </p:sp>
      <p:pic>
        <p:nvPicPr>
          <p:cNvPr id="4" name="Picture 2" descr="http://www.teleport2001.ru/files/teleport/images/ruka_deng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2724" y="2057400"/>
            <a:ext cx="3810000" cy="243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38200" y="1184058"/>
            <a:ext cx="75438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Давайте поможем тем, кто нуждается,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миру по нитке, голому рубаха.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Ведь добрые дела добром возвращаются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Любовь Всевышнего безгранична!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http://alternate-politics.info/files/imagecache/image-crope-640/1412764%5B1%5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3276600"/>
            <a:ext cx="4452710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960" y="381000"/>
            <a:ext cx="7520940" cy="4299477"/>
          </a:xfrm>
        </p:spPr>
        <p:txBody>
          <a:bodyPr/>
          <a:lstStyle/>
          <a:p>
            <a:r>
              <a:rPr lang="ru-RU" sz="2000" dirty="0" smtClean="0"/>
              <a:t>Ежегодно на планете недоедает порядка 500 тыс. человек. Почти 3 млрд. жителей планеты живут всего на 2 доллара в день, а если   перевести на  рубли, то 124 рубля  и почти столько же живет в антисанитарных условиях. </a:t>
            </a:r>
          </a:p>
          <a:p>
            <a:endParaRPr lang="ru-RU" dirty="0"/>
          </a:p>
        </p:txBody>
      </p:sp>
      <p:pic>
        <p:nvPicPr>
          <p:cNvPr id="21506" name="Picture 2" descr="H:\классный час\Фото нищита - копия - копия\iCA1NHA5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828800"/>
            <a:ext cx="3581400" cy="2667000"/>
          </a:xfrm>
          <a:prstGeom prst="rect">
            <a:avLst/>
          </a:prstGeom>
          <a:noFill/>
        </p:spPr>
      </p:pic>
      <p:pic>
        <p:nvPicPr>
          <p:cNvPr id="21507" name="Picture 3" descr="H:\классный час\Фото нищита - копия - копия\iCA7P3O2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2057400"/>
            <a:ext cx="4314825" cy="2952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17 октября 1987 года, когда более 100 тыс. человек собрались на площади </a:t>
            </a:r>
            <a:r>
              <a:rPr lang="ru-RU" sz="2000" dirty="0" err="1" smtClean="0"/>
              <a:t>Трокадеро</a:t>
            </a:r>
            <a:r>
              <a:rPr lang="ru-RU" sz="2000" dirty="0" smtClean="0"/>
              <a:t> в Париже, чтобы отдать дань памяти жертв нищеты, насилия и голода. Собравшиеся заявили, что нищета является нарушением прав человека, и подтвердили необходимость совместными усилиями добиваться ликвидации нищеты и голода.</a:t>
            </a:r>
          </a:p>
          <a:p>
            <a:endParaRPr lang="ru-RU" dirty="0"/>
          </a:p>
        </p:txBody>
      </p:sp>
      <p:pic>
        <p:nvPicPr>
          <p:cNvPr id="4098" name="Picture 2" descr="http://dok.opredelim.com/pars_docs/refs/34/33651/img3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3200400"/>
            <a:ext cx="4343400" cy="3257550"/>
          </a:xfrm>
          <a:prstGeom prst="rect">
            <a:avLst/>
          </a:prstGeom>
          <a:noFill/>
        </p:spPr>
      </p:pic>
      <p:pic>
        <p:nvPicPr>
          <p:cNvPr id="7169" name="Picture 1" descr="H:\классный час\Фото нищита - копия - копия\iCAFTAD5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200400"/>
            <a:ext cx="3581400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81000"/>
            <a:ext cx="7886700" cy="5715000"/>
          </a:xfrm>
        </p:spPr>
        <p:txBody>
          <a:bodyPr>
            <a:noAutofit/>
          </a:bodyPr>
          <a:lstStyle/>
          <a:p>
            <a:r>
              <a:rPr lang="ru-RU" sz="2000" dirty="0" smtClean="0"/>
              <a:t>статье 7 Конституции Российской Федерации, «Российская Федерация -  политика государства направлена на создание условий, обеспечивающих достойную жизнь и свободное развитие человека». Соци</a:t>
            </a:r>
            <a:r>
              <a:rPr lang="ru-RU" sz="2000" u="sng" dirty="0" smtClean="0">
                <a:hlinkClick r:id="rId2"/>
              </a:rPr>
              <a:t>альное государство обязан</a:t>
            </a:r>
            <a:r>
              <a:rPr lang="ru-RU" sz="2000" dirty="0" smtClean="0"/>
              <a:t>о проводить активную государственную социальную политику, направленную на обеспечение своим гражданам важнейших социальных прав, к которым, безусловно, относится право на труд и его достойную оплату, на жилье, образование, охрану здоровья, на социальное обеспечение и др., т.е. на определенный уровень благосостояния. В этой связи важнейшее теоретическое и практическое значение приобретают разработка и реализация государственной политики по профилактике и сокращению бедности в  России. 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В 1992 году на заседании Генеральной Ассамблеи ООН  было официально объявлено, что 17 октября во всем мире будет считаться «Международным днем борьбы за ликвидацию </a:t>
            </a:r>
            <a:r>
              <a:rPr lang="ru-RU" sz="2000" u="sng" dirty="0" smtClean="0">
                <a:hlinkClick r:id="rId2"/>
              </a:rPr>
              <a:t>нищеты</a:t>
            </a:r>
            <a:r>
              <a:rPr lang="ru-RU" sz="2000" u="sng" dirty="0" smtClean="0"/>
              <a:t> и бедности</a:t>
            </a:r>
            <a:r>
              <a:rPr lang="ru-RU" dirty="0" smtClean="0"/>
              <a:t>».</a:t>
            </a:r>
            <a:endParaRPr lang="ru-RU" dirty="0"/>
          </a:p>
        </p:txBody>
      </p:sp>
      <p:pic>
        <p:nvPicPr>
          <p:cNvPr id="22530" name="Picture 2" descr="H:\классный час\Фото нищита - копия - копия\2013101710205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2667000"/>
            <a:ext cx="4572000" cy="279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1691640"/>
          </a:xfrm>
        </p:spPr>
        <p:txBody>
          <a:bodyPr/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22 страны находятся в тяжелом продовольственном кризисе. В этих странах проживает более 166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человек, которые не получают достаточного количества питательных веществ они голодают. 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://images.luuux.com/0000D6AC3CC0DC85CC48DFB1BD02FDC2/original/Homeless20children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2362200"/>
            <a:ext cx="3809156" cy="3155950"/>
          </a:xfrm>
          <a:prstGeom prst="rect">
            <a:avLst/>
          </a:prstGeom>
          <a:noFill/>
        </p:spPr>
      </p:pic>
      <p:pic>
        <p:nvPicPr>
          <p:cNvPr id="5" name="Picture 2" descr="http://www.wellnews.ru/uploads/posts/2012-11/1352317648_socialnoe-neravenstvo-mirovaya-problema-nomer-odi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362200"/>
            <a:ext cx="4191000" cy="266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Давайте будем солидарны </a:t>
            </a:r>
            <a:br>
              <a:rPr lang="ru-RU" sz="2800" dirty="0" smtClean="0"/>
            </a:br>
            <a:r>
              <a:rPr lang="ru-RU" sz="2800" dirty="0" smtClean="0"/>
              <a:t>И немного к другим добрее. </a:t>
            </a:r>
            <a:br>
              <a:rPr lang="ru-RU" sz="2800" dirty="0" smtClean="0"/>
            </a:br>
            <a:r>
              <a:rPr lang="ru-RU" sz="2800" dirty="0" smtClean="0"/>
              <a:t>Ведь помогать нищим не для забавы </a:t>
            </a:r>
            <a:br>
              <a:rPr lang="ru-RU" sz="2800" dirty="0" smtClean="0"/>
            </a:br>
            <a:r>
              <a:rPr lang="ru-RU" sz="2800" dirty="0" smtClean="0"/>
              <a:t>Это наш гражданский долг</a:t>
            </a:r>
            <a:r>
              <a:rPr lang="ru-RU" dirty="0" smtClean="0"/>
              <a:t>!</a:t>
            </a:r>
          </a:p>
          <a:p>
            <a:endParaRPr lang="ru-RU" dirty="0"/>
          </a:p>
        </p:txBody>
      </p:sp>
      <p:pic>
        <p:nvPicPr>
          <p:cNvPr id="23554" name="Picture 2" descr="H:\классный час\Фото нищита - копия - копия\iCA3C3B0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3352800"/>
            <a:ext cx="4210050" cy="2952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282</TotalTime>
  <Words>248</Words>
  <Application>Microsoft Office PowerPoint</Application>
  <PresentationFormat>Экран (4:3)</PresentationFormat>
  <Paragraphs>18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Calibri</vt:lpstr>
      <vt:lpstr>Franklin Gothic Book</vt:lpstr>
      <vt:lpstr>Franklin Gothic Medium</vt:lpstr>
      <vt:lpstr>Times New Roman</vt:lpstr>
      <vt:lpstr>Tunga</vt:lpstr>
      <vt:lpstr>Wingdings</vt:lpstr>
      <vt:lpstr>Углы</vt:lpstr>
      <vt:lpstr> Классный час на тему 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22 страны находятся в тяжелом продовольственном кризисе. В этих странах проживает более 166 млн человек, которые не получают достаточного количества питательных веществ они голодают. </vt:lpstr>
      <vt:lpstr>Презентация PowerPoint</vt:lpstr>
    </vt:vector>
  </TitlesOfParts>
  <Company>school-internat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Учитель</cp:lastModifiedBy>
  <cp:revision>31</cp:revision>
  <dcterms:created xsi:type="dcterms:W3CDTF">2014-03-27T22:52:35Z</dcterms:created>
  <dcterms:modified xsi:type="dcterms:W3CDTF">2016-12-27T02:18:55Z</dcterms:modified>
</cp:coreProperties>
</file>