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4632" cy="8640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Мы в ответе за тех, кого приручили</a:t>
            </a:r>
            <a:endParaRPr lang="ru-RU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J:\Собаки фото\i (3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46823"/>
            <a:ext cx="2830513" cy="221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J:\Собаки фото\i (5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62" y="4077072"/>
            <a:ext cx="3284626" cy="2578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J:\Собаки фото\Chihuahua-puppy-shutterstock_6419685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080951"/>
            <a:ext cx="2021958" cy="155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Собаки фото\i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873" y="1196752"/>
            <a:ext cx="2593861" cy="190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J:\Собаки фото\i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94" y="2060848"/>
            <a:ext cx="2145181" cy="16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J:\Собаки фото\i (10)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46" t="23696" r="13601" b="14265"/>
          <a:stretch/>
        </p:blipFill>
        <p:spPr bwMode="auto">
          <a:xfrm>
            <a:off x="6156176" y="4005064"/>
            <a:ext cx="2510746" cy="185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3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J:\Собаки фото\i (8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18480" cy="633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55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:\Собаки фото\i (9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90488" cy="637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6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J:\Собаки фото\i (10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632848" cy="646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J:\Собаки фото\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90488" cy="638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9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19256" cy="252028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6600" dirty="0">
              <a:solidFill>
                <a:srgbClr val="00B05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6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Собаки фото\Chihuahua-puppy-shutterstock_6419685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18" y="332656"/>
            <a:ext cx="8358662" cy="642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5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Собаки фото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12" y="260648"/>
            <a:ext cx="8872276" cy="649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0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:\Собаки фото\i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9"/>
            <a:ext cx="8331944" cy="647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:\Собаки фото\i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86" y="260648"/>
            <a:ext cx="811346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:\Собаки фото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554287" cy="648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:\Собаки фото\i (5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815613" cy="613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60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J:\Собаки фото\i (6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23839" cy="643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1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:\Собаки фото\i (7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23839" cy="647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12</Words>
  <Application>Microsoft Office PowerPoint</Application>
  <PresentationFormat>Экран (4:3)</PresentationFormat>
  <Paragraphs>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Мы в ответе за тех, кого приручили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в ответе за тех, кого приручили</dc:title>
  <dc:creator>Психолог</dc:creator>
  <cp:lastModifiedBy>Психолог</cp:lastModifiedBy>
  <cp:revision>2</cp:revision>
  <dcterms:created xsi:type="dcterms:W3CDTF">2016-11-24T00:38:05Z</dcterms:created>
  <dcterms:modified xsi:type="dcterms:W3CDTF">2016-11-24T00:51:35Z</dcterms:modified>
</cp:coreProperties>
</file>