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3" r:id="rId7"/>
    <p:sldId id="261" r:id="rId8"/>
    <p:sldId id="262" r:id="rId9"/>
    <p:sldId id="264" r:id="rId10"/>
    <p:sldId id="265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-112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28.03.2017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28.03.2017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28.03.2017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28.03.2017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28.03.2017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28.03.2017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28.03.2017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28.03.2017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28.03.2017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Содержимое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28.03.2017</a:t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28.03.2017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28.03.2017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286000" y="3501008"/>
            <a:ext cx="6172200" cy="2873914"/>
          </a:xfrm>
        </p:spPr>
        <p:txBody>
          <a:bodyPr>
            <a:normAutofit/>
          </a:bodyPr>
          <a:lstStyle/>
          <a:p>
            <a:r>
              <a:rPr lang="ru-RU" sz="3600" dirty="0" smtClean="0">
                <a:solidFill>
                  <a:srgbClr val="FF0000"/>
                </a:solidFill>
              </a:rPr>
              <a:t>Предложение как единица речи.</a:t>
            </a:r>
          </a:p>
          <a:p>
            <a:endParaRPr lang="ru-RU" sz="3600" dirty="0" smtClean="0">
              <a:solidFill>
                <a:srgbClr val="FF0000"/>
              </a:solidFill>
            </a:endParaRPr>
          </a:p>
          <a:p>
            <a:endParaRPr lang="ru-RU" sz="1400" dirty="0" smtClean="0">
              <a:solidFill>
                <a:schemeClr val="accent4">
                  <a:lumMod val="75000"/>
                </a:schemeClr>
              </a:solidFill>
            </a:endParaRPr>
          </a:p>
          <a:p>
            <a:endParaRPr lang="ru-RU" sz="1400" dirty="0" smtClean="0">
              <a:solidFill>
                <a:schemeClr val="accent4">
                  <a:lumMod val="75000"/>
                </a:schemeClr>
              </a:solidFill>
            </a:endParaRPr>
          </a:p>
          <a:p>
            <a:r>
              <a:rPr lang="ru-RU" sz="1600" dirty="0" smtClean="0">
                <a:solidFill>
                  <a:schemeClr val="accent4">
                    <a:lumMod val="75000"/>
                  </a:schemeClr>
                </a:solidFill>
              </a:rPr>
              <a:t>Янина Татьяна Сергеевна</a:t>
            </a:r>
            <a:endParaRPr lang="ru-RU" sz="1600" dirty="0" smtClean="0">
              <a:solidFill>
                <a:schemeClr val="accent4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C:\Users\User\Downloads\ю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552" y="116632"/>
            <a:ext cx="7620000" cy="5715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4000" b="1" dirty="0" smtClean="0">
                <a:solidFill>
                  <a:srgbClr val="00B050"/>
                </a:solidFill>
              </a:rPr>
              <a:t>Пальчиковая гимнастика</a:t>
            </a:r>
            <a:endParaRPr lang="ru-RU" sz="4000" b="1" dirty="0">
              <a:solidFill>
                <a:srgbClr val="00B05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988840"/>
            <a:ext cx="7467600" cy="448511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4000" b="1" dirty="0" smtClean="0">
                <a:solidFill>
                  <a:schemeClr val="accent1">
                    <a:lumMod val="75000"/>
                  </a:schemeClr>
                </a:solidFill>
              </a:rPr>
              <a:t>Побежали вдоль реки</a:t>
            </a:r>
          </a:p>
          <a:p>
            <a:pPr>
              <a:buNone/>
            </a:pPr>
            <a:r>
              <a:rPr lang="ru-RU" sz="4000" b="1" dirty="0" smtClean="0">
                <a:solidFill>
                  <a:schemeClr val="accent1">
                    <a:lumMod val="75000"/>
                  </a:schemeClr>
                </a:solidFill>
              </a:rPr>
              <a:t>Дети </a:t>
            </a:r>
            <a:r>
              <a:rPr lang="ru-RU" sz="4400" b="1" dirty="0" smtClean="0">
                <a:solidFill>
                  <a:schemeClr val="accent1">
                    <a:lumMod val="75000"/>
                  </a:schemeClr>
                </a:solidFill>
              </a:rPr>
              <a:t>наперегонки</a:t>
            </a:r>
            <a:r>
              <a:rPr lang="ru-RU" sz="4000" b="1" dirty="0" smtClean="0">
                <a:solidFill>
                  <a:schemeClr val="accent1">
                    <a:lumMod val="75000"/>
                  </a:schemeClr>
                </a:solidFill>
              </a:rPr>
              <a:t>.</a:t>
            </a:r>
            <a:endParaRPr lang="ru-RU" sz="40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1026" name="Picture 2" descr="C:\Users\User\Downloads\а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80112" y="3429000"/>
            <a:ext cx="2448272" cy="295232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400" b="1" dirty="0" smtClean="0">
                <a:solidFill>
                  <a:srgbClr val="00B050"/>
                </a:solidFill>
              </a:rPr>
              <a:t>Словарная работа</a:t>
            </a:r>
            <a:endParaRPr lang="ru-RU" sz="4400" b="1" dirty="0">
              <a:solidFill>
                <a:srgbClr val="00B05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412776"/>
            <a:ext cx="7467600" cy="506117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4800" b="1" dirty="0" smtClean="0"/>
              <a:t>Ч.л.век ….. .</a:t>
            </a:r>
          </a:p>
          <a:p>
            <a:pPr>
              <a:buNone/>
            </a:pPr>
            <a:r>
              <a:rPr lang="ru-RU" sz="4800" b="1" dirty="0" err="1" smtClean="0"/>
              <a:t>Л.гушка</a:t>
            </a:r>
            <a:r>
              <a:rPr lang="ru-RU" sz="4800" b="1" dirty="0" smtClean="0"/>
              <a:t> …… .       </a:t>
            </a:r>
          </a:p>
          <a:p>
            <a:pPr>
              <a:buNone/>
            </a:pPr>
            <a:r>
              <a:rPr lang="ru-RU" sz="4800" b="1" dirty="0" err="1" smtClean="0"/>
              <a:t>Пш.ница</a:t>
            </a:r>
            <a:r>
              <a:rPr lang="ru-RU" sz="4800" b="1" dirty="0" smtClean="0"/>
              <a:t> …… .</a:t>
            </a:r>
          </a:p>
          <a:p>
            <a:pPr>
              <a:buNone/>
            </a:pPr>
            <a:r>
              <a:rPr lang="ru-RU" sz="4800" b="1" dirty="0" err="1" smtClean="0"/>
              <a:t>Тракт.рист</a:t>
            </a:r>
            <a:r>
              <a:rPr lang="ru-RU" sz="4800" b="1" dirty="0" smtClean="0"/>
              <a:t> ….. .</a:t>
            </a:r>
          </a:p>
          <a:p>
            <a:pPr>
              <a:buNone/>
            </a:pPr>
            <a:r>
              <a:rPr lang="ru-RU" sz="4400" dirty="0" smtClean="0"/>
              <a:t>(</a:t>
            </a:r>
            <a:r>
              <a:rPr lang="ru-RU" sz="4000" dirty="0" smtClean="0"/>
              <a:t>пашет, колосится, смеётся, квакает)</a:t>
            </a:r>
            <a:endParaRPr lang="ru-RU" sz="4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User\Downloads\м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78098"/>
          </a:xfrm>
        </p:spPr>
        <p:txBody>
          <a:bodyPr>
            <a:normAutofit/>
          </a:bodyPr>
          <a:lstStyle/>
          <a:p>
            <a:pPr algn="ctr"/>
            <a:r>
              <a:rPr lang="ru-RU" sz="4000" b="1" dirty="0" smtClean="0">
                <a:solidFill>
                  <a:srgbClr val="00B050"/>
                </a:solidFill>
              </a:rPr>
              <a:t>Подобрать признаки</a:t>
            </a:r>
            <a:endParaRPr lang="ru-RU" sz="4000" b="1" dirty="0">
              <a:solidFill>
                <a:srgbClr val="00B05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sz="3200" b="1" dirty="0" smtClean="0"/>
              <a:t>Цыплёнок (какой?) маленький, …,  … .</a:t>
            </a:r>
            <a:endParaRPr lang="ru-RU" sz="3200" b="1" dirty="0"/>
          </a:p>
        </p:txBody>
      </p:sp>
      <p:pic>
        <p:nvPicPr>
          <p:cNvPr id="3074" name="Picture 2" descr="C:\Users\User\Downloads\х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03848" y="3501008"/>
            <a:ext cx="2434952" cy="273630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620688"/>
            <a:ext cx="7467600" cy="720080"/>
          </a:xfrm>
        </p:spPr>
        <p:txBody>
          <a:bodyPr>
            <a:noAutofit/>
          </a:bodyPr>
          <a:lstStyle/>
          <a:p>
            <a:pPr algn="ctr"/>
            <a:r>
              <a:rPr lang="ru-RU" sz="4000" b="1" dirty="0" smtClean="0">
                <a:solidFill>
                  <a:srgbClr val="00B050"/>
                </a:solidFill>
              </a:rPr>
              <a:t/>
            </a:r>
            <a:br>
              <a:rPr lang="ru-RU" sz="4000" b="1" dirty="0" smtClean="0">
                <a:solidFill>
                  <a:srgbClr val="00B050"/>
                </a:solidFill>
              </a:rPr>
            </a:br>
            <a:r>
              <a:rPr lang="ru-RU" sz="4000" b="1" dirty="0" smtClean="0">
                <a:solidFill>
                  <a:srgbClr val="00B050"/>
                </a:solidFill>
              </a:rPr>
              <a:t/>
            </a:r>
            <a:br>
              <a:rPr lang="ru-RU" sz="4000" b="1" dirty="0" smtClean="0">
                <a:solidFill>
                  <a:srgbClr val="00B050"/>
                </a:solidFill>
              </a:rPr>
            </a:br>
            <a:r>
              <a:rPr lang="ru-RU" sz="4000" b="1" dirty="0" smtClean="0">
                <a:solidFill>
                  <a:srgbClr val="00B050"/>
                </a:solidFill>
              </a:rPr>
              <a:t/>
            </a:r>
            <a:br>
              <a:rPr lang="ru-RU" sz="4000" b="1" dirty="0" smtClean="0">
                <a:solidFill>
                  <a:srgbClr val="00B050"/>
                </a:solidFill>
              </a:rPr>
            </a:br>
            <a:r>
              <a:rPr lang="ru-RU" sz="4000" b="1" dirty="0" smtClean="0">
                <a:solidFill>
                  <a:srgbClr val="00B050"/>
                </a:solidFill>
              </a:rPr>
              <a:t/>
            </a:r>
            <a:br>
              <a:rPr lang="ru-RU" sz="4000" b="1" dirty="0" smtClean="0">
                <a:solidFill>
                  <a:srgbClr val="00B050"/>
                </a:solidFill>
              </a:rPr>
            </a:br>
            <a:r>
              <a:rPr lang="ru-RU" sz="4000" b="1" dirty="0" err="1" smtClean="0">
                <a:solidFill>
                  <a:srgbClr val="00B050"/>
                </a:solidFill>
              </a:rPr>
              <a:t>Физминутка</a:t>
            </a:r>
            <a:endParaRPr lang="ru-RU" sz="4000" b="1" dirty="0">
              <a:solidFill>
                <a:srgbClr val="00B050"/>
              </a:solidFill>
            </a:endParaRPr>
          </a:p>
        </p:txBody>
      </p:sp>
      <p:pic>
        <p:nvPicPr>
          <p:cNvPr id="5122" name="Picture 2" descr="C:\Users\User\Downloads\о.jpg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01363" y="1628800"/>
            <a:ext cx="5878949" cy="482313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980728"/>
            <a:ext cx="7467600" cy="5493224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3600" b="1" dirty="0" smtClean="0"/>
              <a:t>Курочка , гулять, с, пошла, цыплятами.</a:t>
            </a:r>
            <a:endParaRPr lang="ru-RU" sz="3600" b="1" dirty="0"/>
          </a:p>
        </p:txBody>
      </p:sp>
      <p:pic>
        <p:nvPicPr>
          <p:cNvPr id="4098" name="Picture 2" descr="C:\Users\User\Downloads\о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7584" y="2276872"/>
            <a:ext cx="6711280" cy="435013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836712"/>
            <a:ext cx="7467600" cy="864096"/>
          </a:xfrm>
        </p:spPr>
        <p:txBody>
          <a:bodyPr>
            <a:normAutofit/>
          </a:bodyPr>
          <a:lstStyle/>
          <a:p>
            <a:pPr algn="ctr"/>
            <a:r>
              <a:rPr lang="ru-RU" sz="4400" b="1" dirty="0" smtClean="0">
                <a:solidFill>
                  <a:schemeClr val="accent1"/>
                </a:solidFill>
              </a:rPr>
              <a:t>Запомните</a:t>
            </a:r>
            <a:endParaRPr lang="ru-RU" sz="4400" b="1" dirty="0">
              <a:solidFill>
                <a:schemeClr val="accent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2276872"/>
            <a:ext cx="7467600" cy="419708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5400" b="1" dirty="0" smtClean="0">
                <a:solidFill>
                  <a:srgbClr val="00B050"/>
                </a:solidFill>
              </a:rPr>
              <a:t>Наша речь состоит из предложений.</a:t>
            </a:r>
            <a:endParaRPr lang="ru-RU" sz="5400" b="1" dirty="0">
              <a:solidFill>
                <a:srgbClr val="00B050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800" b="1" dirty="0" smtClean="0">
                <a:solidFill>
                  <a:srgbClr val="00B050"/>
                </a:solidFill>
              </a:rPr>
              <a:t>Найди ошибку</a:t>
            </a:r>
            <a:endParaRPr lang="ru-RU" sz="4800" b="1" dirty="0">
              <a:solidFill>
                <a:srgbClr val="00B050"/>
              </a:solidFill>
            </a:endParaRPr>
          </a:p>
        </p:txBody>
      </p:sp>
      <p:pic>
        <p:nvPicPr>
          <p:cNvPr id="6146" name="Picture 2" descr="C:\Users\User\Downloads\м.jpg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41916" y="1600200"/>
            <a:ext cx="6498167" cy="48736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228</TotalTime>
  <Words>69</Words>
  <Application>Microsoft Office PowerPoint</Application>
  <PresentationFormat>Экран (4:3)</PresentationFormat>
  <Paragraphs>21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Эркер</vt:lpstr>
      <vt:lpstr>Слайд 1</vt:lpstr>
      <vt:lpstr>Пальчиковая гимнастика</vt:lpstr>
      <vt:lpstr>Словарная работа</vt:lpstr>
      <vt:lpstr>Слайд 4</vt:lpstr>
      <vt:lpstr>Подобрать признаки</vt:lpstr>
      <vt:lpstr>    Физминутка</vt:lpstr>
      <vt:lpstr>Слайд 7</vt:lpstr>
      <vt:lpstr>Запомните</vt:lpstr>
      <vt:lpstr>Найди ошибку</vt:lpstr>
      <vt:lpstr>Слайд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Письмо.</dc:title>
  <dc:creator>User</dc:creator>
  <cp:lastModifiedBy>User</cp:lastModifiedBy>
  <cp:revision>24</cp:revision>
  <dcterms:created xsi:type="dcterms:W3CDTF">2017-03-15T10:30:51Z</dcterms:created>
  <dcterms:modified xsi:type="dcterms:W3CDTF">2017-03-28T12:32:13Z</dcterms:modified>
</cp:coreProperties>
</file>