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1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8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0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9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8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74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7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8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3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4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7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8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5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913788-BDA5-40E1-A907-4196FB4DAC5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259C-BF37-4AEB-9CFE-1ADC42C2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34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мир музыки и ритма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 класс</a:t>
            </a:r>
          </a:p>
          <a:p>
            <a:r>
              <a:rPr lang="ru-RU" dirty="0" smtClean="0"/>
              <a:t>Учитель ритмики: Ковган М. 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5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ОТДЫХАЙКА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1114425"/>
            <a:ext cx="10458451" cy="5486400"/>
          </a:xfrm>
        </p:spPr>
      </p:pic>
    </p:spTree>
    <p:extLst>
      <p:ext uri="{BB962C8B-B14F-4D97-AF65-F5344CB8AC3E}">
        <p14:creationId xmlns:p14="http://schemas.microsoft.com/office/powerpoint/2010/main" val="32169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385764"/>
            <a:ext cx="10829925" cy="6143624"/>
          </a:xfrm>
        </p:spPr>
      </p:pic>
    </p:spTree>
    <p:extLst>
      <p:ext uri="{BB962C8B-B14F-4D97-AF65-F5344CB8AC3E}">
        <p14:creationId xmlns:p14="http://schemas.microsoft.com/office/powerpoint/2010/main" val="34492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Спасибо за урок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14449"/>
            <a:ext cx="8901113" cy="5229225"/>
          </a:xfrm>
        </p:spPr>
      </p:pic>
    </p:spTree>
    <p:extLst>
      <p:ext uri="{BB962C8B-B14F-4D97-AF65-F5344CB8AC3E}">
        <p14:creationId xmlns:p14="http://schemas.microsoft.com/office/powerpoint/2010/main" val="7964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yandex.ru/images/search?text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42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257176"/>
            <a:ext cx="10415588" cy="6329362"/>
          </a:xfrm>
        </p:spPr>
      </p:pic>
    </p:spTree>
    <p:extLst>
      <p:ext uri="{BB962C8B-B14F-4D97-AF65-F5344CB8AC3E}">
        <p14:creationId xmlns:p14="http://schemas.microsoft.com/office/powerpoint/2010/main" val="14704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671512"/>
            <a:ext cx="9615487" cy="5857875"/>
          </a:xfrm>
        </p:spPr>
      </p:pic>
    </p:spTree>
    <p:extLst>
      <p:ext uri="{BB962C8B-B14F-4D97-AF65-F5344CB8AC3E}">
        <p14:creationId xmlns:p14="http://schemas.microsoft.com/office/powerpoint/2010/main" val="23136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0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СПОРТИВНАЯ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" y="1300163"/>
            <a:ext cx="10144124" cy="5186362"/>
          </a:xfrm>
        </p:spPr>
      </p:pic>
    </p:spTree>
    <p:extLst>
      <p:ext uri="{BB962C8B-B14F-4D97-AF65-F5344CB8AC3E}">
        <p14:creationId xmlns:p14="http://schemas.microsoft.com/office/powerpoint/2010/main" val="22511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ОТДЫХАЙКА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371600"/>
            <a:ext cx="10458450" cy="5043488"/>
          </a:xfrm>
        </p:spPr>
      </p:pic>
    </p:spTree>
    <p:extLst>
      <p:ext uri="{BB962C8B-B14F-4D97-AF65-F5344CB8AC3E}">
        <p14:creationId xmlns:p14="http://schemas.microsoft.com/office/powerpoint/2010/main" val="28184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МУЗЫКАЛЬНАЯ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1143000"/>
            <a:ext cx="10929937" cy="53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ing-field.ru/img/2015/051722/2816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14337"/>
            <a:ext cx="10901362" cy="61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300037"/>
            <a:ext cx="10829925" cy="6186487"/>
          </a:xfrm>
        </p:spPr>
      </p:pic>
    </p:spTree>
    <p:extLst>
      <p:ext uri="{BB962C8B-B14F-4D97-AF65-F5344CB8AC3E}">
        <p14:creationId xmlns:p14="http://schemas.microsoft.com/office/powerpoint/2010/main" val="16229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57188"/>
            <a:ext cx="10958513" cy="6100762"/>
          </a:xfrm>
        </p:spPr>
      </p:pic>
    </p:spTree>
    <p:extLst>
      <p:ext uri="{BB962C8B-B14F-4D97-AF65-F5344CB8AC3E}">
        <p14:creationId xmlns:p14="http://schemas.microsoft.com/office/powerpoint/2010/main" val="29427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26</Words>
  <Application>Microsoft Office PowerPoint</Application>
  <PresentationFormat>Широкоэкранный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В мир музыки и ритма</vt:lpstr>
      <vt:lpstr>Презентация PowerPoint</vt:lpstr>
      <vt:lpstr>Презентация PowerPoint</vt:lpstr>
      <vt:lpstr>СПОРТИВНАЯ</vt:lpstr>
      <vt:lpstr>ОТДЫХАЙКА</vt:lpstr>
      <vt:lpstr>МУЗЫКАЛЬНАЯ</vt:lpstr>
      <vt:lpstr>Презентация PowerPoint</vt:lpstr>
      <vt:lpstr>Презентация PowerPoint</vt:lpstr>
      <vt:lpstr>Презентация PowerPoint</vt:lpstr>
      <vt:lpstr>ОТДЫХАЙКА</vt:lpstr>
      <vt:lpstr>Презентация PowerPoint</vt:lpstr>
      <vt:lpstr>Спасибо за урок</vt:lpstr>
      <vt:lpstr>ИСТОЧНИК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 музыки и ритма</dc:title>
  <dc:creator>Учитель</dc:creator>
  <cp:lastModifiedBy>Учитель</cp:lastModifiedBy>
  <cp:revision>7</cp:revision>
  <dcterms:created xsi:type="dcterms:W3CDTF">2017-02-21T02:46:03Z</dcterms:created>
  <dcterms:modified xsi:type="dcterms:W3CDTF">2017-02-27T03:04:01Z</dcterms:modified>
</cp:coreProperties>
</file>