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C3E6-91AC-444B-A75A-2D8AD3B5D5F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EB52-95D4-4569-B8E1-3DEC1B8FD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891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C3E6-91AC-444B-A75A-2D8AD3B5D5F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EB52-95D4-4569-B8E1-3DEC1B8FD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67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C3E6-91AC-444B-A75A-2D8AD3B5D5F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EB52-95D4-4569-B8E1-3DEC1B8FD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47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C3E6-91AC-444B-A75A-2D8AD3B5D5F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EB52-95D4-4569-B8E1-3DEC1B8FD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06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C3E6-91AC-444B-A75A-2D8AD3B5D5F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EB52-95D4-4569-B8E1-3DEC1B8FD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1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C3E6-91AC-444B-A75A-2D8AD3B5D5F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EB52-95D4-4569-B8E1-3DEC1B8FD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70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C3E6-91AC-444B-A75A-2D8AD3B5D5F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EB52-95D4-4569-B8E1-3DEC1B8FD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59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C3E6-91AC-444B-A75A-2D8AD3B5D5F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EB52-95D4-4569-B8E1-3DEC1B8FD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C3E6-91AC-444B-A75A-2D8AD3B5D5F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EB52-95D4-4569-B8E1-3DEC1B8FD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34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C3E6-91AC-444B-A75A-2D8AD3B5D5F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EB52-95D4-4569-B8E1-3DEC1B8FD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23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C3E6-91AC-444B-A75A-2D8AD3B5D5F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EB52-95D4-4569-B8E1-3DEC1B8FD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98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BC3E6-91AC-444B-A75A-2D8AD3B5D5F0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CEB52-95D4-4569-B8E1-3DEC1B8FD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2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Органы власти в </a:t>
            </a:r>
            <a:br>
              <a:rPr lang="ru-RU" dirty="0" smtClean="0"/>
            </a:br>
            <a:r>
              <a:rPr lang="ru-RU" dirty="0" smtClean="0"/>
              <a:t>г. Амурск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183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Масько Иван Васильевич 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7" y="1700808"/>
            <a:ext cx="396044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337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Редькин Борис Петрович.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00808"/>
            <a:ext cx="475252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34110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Органы власти в  г. Амурск</vt:lpstr>
      <vt:lpstr>Масько Иван Васильевич </vt:lpstr>
      <vt:lpstr>Редькин Борис Петрович.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Органы власти в  г. Амурск</dc:title>
  <dc:creator>Елена</dc:creator>
  <cp:lastModifiedBy>Елена</cp:lastModifiedBy>
  <cp:revision>2</cp:revision>
  <dcterms:created xsi:type="dcterms:W3CDTF">2017-03-15T01:48:03Z</dcterms:created>
  <dcterms:modified xsi:type="dcterms:W3CDTF">2017-03-15T02:06:48Z</dcterms:modified>
</cp:coreProperties>
</file>