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EF5191-CB11-4A3F-AA9B-A088A502E8BA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6D6CA3-7C63-4DC3-B9C4-B67FEE87970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ДИСКУССИОННЫЙ КЛУБ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«МИР ПРОФЕССИЙ»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3600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800" b="1" dirty="0" smtClean="0">
                <a:solidFill>
                  <a:srgbClr val="002060"/>
                </a:solidFill>
                <a:latin typeface="Cambria" pitchFamily="18" charset="0"/>
              </a:rPr>
              <a:t>Правила :</a:t>
            </a:r>
          </a:p>
          <a:p>
            <a:pPr algn="l"/>
            <a:r>
              <a:rPr lang="ru-RU" sz="3800" b="1" dirty="0" smtClean="0">
                <a:solidFill>
                  <a:srgbClr val="002060"/>
                </a:solidFill>
                <a:latin typeface="Cambria" pitchFamily="18" charset="0"/>
              </a:rPr>
              <a:t>1. Правило поднятой руки.</a:t>
            </a:r>
          </a:p>
          <a:p>
            <a:pPr algn="l"/>
            <a:r>
              <a:rPr lang="ru-RU" sz="3800" b="1" dirty="0" smtClean="0">
                <a:solidFill>
                  <a:srgbClr val="002060"/>
                </a:solidFill>
                <a:latin typeface="Cambria" pitchFamily="18" charset="0"/>
              </a:rPr>
              <a:t>2. Слышать и слушать друг друга (не перебивать).</a:t>
            </a:r>
          </a:p>
          <a:p>
            <a:pPr algn="l"/>
            <a:r>
              <a:rPr lang="ru-RU" sz="3800" b="1" dirty="0" smtClean="0">
                <a:solidFill>
                  <a:srgbClr val="002060"/>
                </a:solidFill>
                <a:latin typeface="Cambria" pitchFamily="18" charset="0"/>
              </a:rPr>
              <a:t>3. Не злоупотреблять предоставленным словом (соблюдать регламент 2 минуты).</a:t>
            </a:r>
          </a:p>
          <a:p>
            <a:pPr algn="l"/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01622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Идеальным вариантом для человека является случай, когда его профессия является одним из его увлечений или хобби.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90499707_large_C2115_kop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7762" y="3140968"/>
            <a:ext cx="2768475" cy="3183632"/>
          </a:xfrm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Профессия является своего рода товаром, который человек может продавать на рынке труда. Причем, один товар может пользоваться большим спросом другой. Работодатель, как и покупатель, готов платить дорого только за качественный товар. «Изготовитель» имеет очень большое значение.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Кто же является «изготовителем» профессионалов? </a:t>
            </a:r>
          </a:p>
          <a:p>
            <a:pPr algn="ctr">
              <a:buNone/>
            </a:pPr>
            <a:endParaRPr lang="ru-RU" sz="3200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>Училища, колледжи, СУЗ и ВУЗ. </a:t>
            </a:r>
            <a:b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200" i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55dcc14e9ec8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799" y="3429000"/>
            <a:ext cx="4176465" cy="2895600"/>
          </a:xfrm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Профе́ссия</a:t>
            </a:r>
            <a:r>
              <a:rPr lang="ru-RU" sz="2400" dirty="0" smtClean="0">
                <a:solidFill>
                  <a:srgbClr val="002060"/>
                </a:solidFill>
              </a:rPr>
              <a:t> (лат. </a:t>
            </a:r>
            <a:r>
              <a:rPr lang="ru-RU" sz="2400" dirty="0" err="1" smtClean="0">
                <a:solidFill>
                  <a:srgbClr val="002060"/>
                </a:solidFill>
              </a:rPr>
              <a:t>professio</a:t>
            </a:r>
            <a:r>
              <a:rPr lang="ru-RU" sz="2400" dirty="0" smtClean="0">
                <a:solidFill>
                  <a:srgbClr val="002060"/>
                </a:solidFill>
              </a:rPr>
              <a:t> - от </a:t>
            </a:r>
            <a:r>
              <a:rPr lang="ru-RU" sz="2400" dirty="0" err="1" smtClean="0">
                <a:solidFill>
                  <a:srgbClr val="002060"/>
                </a:solidFill>
              </a:rPr>
              <a:t>profiteor</a:t>
            </a:r>
            <a:r>
              <a:rPr lang="ru-RU" sz="2400" dirty="0" smtClean="0">
                <a:solidFill>
                  <a:srgbClr val="002060"/>
                </a:solidFill>
              </a:rPr>
              <a:t> - объявляю своим делом) — род трудовой активности человека, владеющего комплексом теоретических знаний и навыков, приобретённых в ходе специальной подготовки.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Специальность</a:t>
            </a:r>
            <a:r>
              <a:rPr lang="ru-RU" sz="2400" dirty="0" smtClean="0">
                <a:solidFill>
                  <a:srgbClr val="002060"/>
                </a:solidFill>
              </a:rPr>
              <a:t> (лат. </a:t>
            </a:r>
            <a:r>
              <a:rPr lang="ru-RU" sz="2400" dirty="0" err="1" smtClean="0">
                <a:solidFill>
                  <a:srgbClr val="002060"/>
                </a:solidFill>
              </a:rPr>
              <a:t>specialis</a:t>
            </a:r>
            <a:r>
              <a:rPr lang="ru-RU" sz="2400" dirty="0" smtClean="0">
                <a:solidFill>
                  <a:srgbClr val="002060"/>
                </a:solidFill>
              </a:rPr>
              <a:t> — особый, особенный; от </a:t>
            </a:r>
            <a:r>
              <a:rPr lang="ru-RU" sz="2400" dirty="0" err="1" smtClean="0">
                <a:solidFill>
                  <a:srgbClr val="002060"/>
                </a:solidFill>
              </a:rPr>
              <a:t>species</a:t>
            </a:r>
            <a:r>
              <a:rPr lang="ru-RU" sz="2400" dirty="0" smtClean="0">
                <a:solidFill>
                  <a:srgbClr val="002060"/>
                </a:solidFill>
              </a:rPr>
              <a:t> — род, вид) — комплекс приобретённых путём специальной подготовки и опыта работы знаний, умений и навыков, необходимых для определённого вида деятельности в рамках той или иной профессии.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1700" dirty="0" smtClean="0">
                <a:solidFill>
                  <a:srgbClr val="002060"/>
                </a:solidFill>
              </a:rPr>
              <a:t>Учитель - математики, географии, истории.</a:t>
            </a:r>
          </a:p>
          <a:p>
            <a:pPr>
              <a:buNone/>
            </a:pP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     Врач  - педиатр, хирург, стоматолог.</a:t>
            </a:r>
          </a:p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      Слесарь - слесарь аварийно-восстановительных работ, слесарь-инструментальщик, слесарь механик.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Должность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первичная неделимая структурная единица в организации или вне её, замещаемая физическим лицом, отвечающим установленным квалификационным требованиям, несущим должностные обязанности и наделённым должностными полномочиями.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В зависимости от предмета труда все профессии подразделяются на пять типов.</a:t>
            </a: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6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564904"/>
            <a:ext cx="5760640" cy="3960440"/>
          </a:xfrm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7632848" cy="4752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"ЧЕЛОВЕК - ПРИРОДА"</a:t>
            </a: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>Здесь главный, ведущий предмет труда - природа.</a:t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>Профессии: семеновод, мастер-животновод, зоотехник, агроном, кинолог, лаборант химико-бактериологического анализа и др.</a:t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>Среди профессий типа "человек -природа" можно выделить профессии, предмет труда которых: растительные организмы, животные организмы, микроорганизмы.</a:t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>При выборе профессии этого типа очень важно разобраться, как именно Вы относитесь к природе: как к месту для отдыха или как к мастерской, в которой Вы собираетесь отдавать все силы производству.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42556" y="4941168"/>
            <a:ext cx="1721932" cy="1700808"/>
          </a:xfrm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464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002060"/>
                </a:solidFill>
              </a:rPr>
              <a:t>"ЧЕЛОВЕК-ТЕХНИКА"</a:t>
            </a:r>
            <a:r>
              <a:rPr lang="ru-RU" sz="2900" dirty="0" smtClean="0">
                <a:solidFill>
                  <a:srgbClr val="002060"/>
                </a:solidFill>
              </a:rPr>
              <a:t/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sz="2900" dirty="0" smtClean="0">
                <a:solidFill>
                  <a:srgbClr val="002060"/>
                </a:solidFill>
              </a:rPr>
              <a:t>Здесь главный, ведущий предмет труда -технические объекты (машины, механизмы), материалы, виды энергии.</a:t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sz="2900" dirty="0" smtClean="0">
                <a:solidFill>
                  <a:srgbClr val="002060"/>
                </a:solidFill>
              </a:rPr>
              <a:t>Профессии: проходчик, столяр, техник-металлург, инженер-механик, архитектор, электромонтажник, радиомеханик и др.</a:t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sz="2900" dirty="0" smtClean="0">
                <a:solidFill>
                  <a:srgbClr val="002060"/>
                </a:solidFill>
              </a:rPr>
              <a:t>Конечно, труд работников здесь направлен не только на технику, но все же ведущий предмет профессионального внимания - область технических объектов и их свойств.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Содержимое 3" descr="UnderConstruc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4653136"/>
            <a:ext cx="2140774" cy="2204864"/>
          </a:xfrm>
        </p:spPr>
      </p:pic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09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 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"ЧЕЛОВЕК - ЧЕЛОВЕК"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>Здесь главный, ведущий предмет труда - люди.</a:t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>Профессии: врач, учитель, психолог, парикмахер, экскурсовод, менеджер, руководитель художественного коллектива и др.</a:t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>Для успешного труда по профессиям этого типа нужно научиться устанавливать и поддерживать контакты с людьми, понимать людей, разбираться в их особенностях, а также овладеть знаниями в соответствующей области производства, науки, искусства.</a:t>
            </a:r>
            <a:r>
              <a:rPr lang="ru-RU" sz="2900" dirty="0" smtClean="0">
                <a:latin typeface="Cambria" pitchFamily="18" charset="0"/>
              </a:rPr>
              <a:t/>
            </a:r>
            <a:br>
              <a:rPr lang="ru-RU" sz="2900" dirty="0" smtClean="0">
                <a:latin typeface="Cambria" pitchFamily="18" charset="0"/>
              </a:rPr>
            </a:br>
            <a:endParaRPr lang="ru-RU" sz="2900" dirty="0">
              <a:latin typeface="Cambria" pitchFamily="18" charset="0"/>
            </a:endParaRPr>
          </a:p>
        </p:txBody>
      </p:sp>
      <p:pic>
        <p:nvPicPr>
          <p:cNvPr id="4" name="Содержимое 3" descr="maestra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4581128"/>
            <a:ext cx="2520280" cy="2160240"/>
          </a:xfrm>
        </p:spPr>
      </p:pic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25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"ЧЕЛОВЕК - ЗНАКОВЫЕ СИСТЕМЫ"</a:t>
            </a: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  <a:t>Здесь главный, ведущий предмет труда - условные знаки, цифры, коды, естественные или искусственные языки.</a:t>
            </a:r>
            <a:b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  <a:t>Профессии: переводчик, чертежник, инженер, топограф, секретарь-машинистка, программист и др.</a:t>
            </a:r>
            <a:b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  <a:t>Чтобы успешно работать по профессии, нужны особые способности мысленно погружаться в мир, казалось бы, сухих обозначений, отвлекаться от собственно предметных свойств окружающего мира и сосредотачиваться на сведениях, которые несут в себе те или иные знаки.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4869160"/>
            <a:ext cx="1809750" cy="1809750"/>
          </a:xfrm>
        </p:spPr>
      </p:pic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4536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Cambria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"ЧЕЛОВЕК - ХУДОЖЕСТВЕННЫЙ ОБРАЗ"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  <a:t>Здесь главный, ведущий предмет труда - художественный образ, способы его построения.</a:t>
            </a:r>
            <a:b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  <a:t>Профессии: артист, художник, музыкант, дизайнер, резчик по камню, литературный работник.</a:t>
            </a:r>
            <a:b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  <a:t>Профессии типа "человек -художественный образ" включают:</a:t>
            </a:r>
            <a:b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  <a:t>Одна из особенностей профессий типа "человек -художественный образ" состоит в том, что значительная доля трудовых затрат остается скрытой от стороннего наблюдателя. Более того, нередко прилагаются специальные усилия для создания эффекта легкости, непринужденности конечного результата труда.</a:t>
            </a:r>
            <a:br>
              <a:rPr lang="ru-RU" sz="2600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26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9030_html_274a0ac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4725144"/>
            <a:ext cx="3312369" cy="1944216"/>
          </a:xfrm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Выбор профессии.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Почему это так важно?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7854696" cy="302433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Очень давно, у первобытных людей, когда еще не существовало разделения труда, не было и разных профессий. Каждый человек вынужден был всем заниматься сам.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Впрочем, кое-какое разделение труда все-таки было.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Какое?</a:t>
            </a:r>
            <a:endParaRPr lang="ru-RU" sz="3200" dirty="0"/>
          </a:p>
        </p:txBody>
      </p:sp>
      <p:pic>
        <p:nvPicPr>
          <p:cNvPr id="4" name="Содержимое 3" descr="8.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732240" y="5445224"/>
            <a:ext cx="2304256" cy="1315175"/>
          </a:xfrm>
        </p:spPr>
      </p:pic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500" b="1" dirty="0" smtClean="0">
                <a:solidFill>
                  <a:srgbClr val="002060"/>
                </a:solidFill>
              </a:rPr>
              <a:t>По условиям труда выделяют четыре группы профессий</a:t>
            </a:r>
            <a:endParaRPr lang="ru-RU" sz="3500" dirty="0" smtClean="0">
              <a:solidFill>
                <a:srgbClr val="002060"/>
              </a:solidFill>
            </a:endParaRPr>
          </a:p>
          <a:p>
            <a:r>
              <a:rPr lang="ru-RU" sz="3500" dirty="0" smtClean="0">
                <a:solidFill>
                  <a:srgbClr val="002060"/>
                </a:solidFill>
              </a:rPr>
              <a:t>Труд в условиях обычного (бытового) микроклимата (бухгалтер, инженер, программист, секретарь-референт).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Труд с пребыванием на открытом воздухе с резкими перепадами температуры, влажности (строитель, пожарник, полевод, агроном).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Труд в необычных условиях: под землей, под водой, на высоте, в воздухе, в горячих цехах, в цехах с неизбежными производственными вредностями (летчик, шахтер, водолаз, аппаратчик).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Труд с повышенной моральной ответственностью за здоровье, жизнь людей, за большие общественные, материальные ценности (учитель, врач, инженер по технике безопасности, аудитор).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500" b="1" dirty="0" smtClean="0">
                <a:solidFill>
                  <a:srgbClr val="002060"/>
                </a:solidFill>
              </a:rPr>
              <a:t>В зависимости от средств труда профессии подразделяют на 4 отдела</a:t>
            </a:r>
            <a:endParaRPr lang="ru-RU" sz="3500" dirty="0" smtClean="0">
              <a:solidFill>
                <a:srgbClr val="002060"/>
              </a:solidFill>
            </a:endParaRPr>
          </a:p>
          <a:p>
            <a:r>
              <a:rPr lang="ru-RU" sz="3500" dirty="0" smtClean="0">
                <a:solidFill>
                  <a:srgbClr val="002060"/>
                </a:solidFill>
              </a:rPr>
              <a:t>Профессии, связанные с использованием ручного труда (столяр, монтажник радиоаппаратуры, ювелир, музыкант, хирург).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Профессии, связанные с использованием машин с ручным управлением (токарь, водитель, машинист, оператор связи).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Профессии, связанные с использованием полуавтоматов, автоматов, автоматических линий, робототехнических комплексов (сталевар, печатник, аппаратчик, диспетчер энергосистемы).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Профессии, связанные с использованием функциональных средств, орудий труда (преподаватель, актер, дирижер, режиссер, спортсмен).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В зависимости от цели труда можно выделить три класса профессий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Гностические</a:t>
            </a:r>
            <a:r>
              <a:rPr lang="ru-RU" b="1" dirty="0" smtClean="0">
                <a:solidFill>
                  <a:srgbClr val="002060"/>
                </a:solidFill>
              </a:rPr>
              <a:t>: распознать, различить, оценить, проверить</a:t>
            </a:r>
            <a:r>
              <a:rPr lang="ru-RU" dirty="0" smtClean="0">
                <a:solidFill>
                  <a:srgbClr val="002060"/>
                </a:solidFill>
              </a:rPr>
              <a:t> (санитарный врач, литературный критик, контролер, товаровед, эксперт, следователь).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Преобразующие: </a:t>
            </a:r>
            <a:r>
              <a:rPr lang="ru-RU" b="1" dirty="0" smtClean="0">
                <a:solidFill>
                  <a:srgbClr val="002060"/>
                </a:solidFill>
              </a:rPr>
              <a:t>обработать, переместить, организовать, преобразовать</a:t>
            </a:r>
            <a:r>
              <a:rPr lang="ru-RU" dirty="0" smtClean="0">
                <a:solidFill>
                  <a:srgbClr val="002060"/>
                </a:solidFill>
              </a:rPr>
              <a:t> (водитель, живописец, преподаватель, паркетчик, слесарь, портной,).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Изыскательские: </a:t>
            </a:r>
            <a:r>
              <a:rPr lang="ru-RU" b="1" dirty="0" smtClean="0">
                <a:solidFill>
                  <a:srgbClr val="002060"/>
                </a:solidFill>
              </a:rPr>
              <a:t>изобрести, придумать, найти новый вариант,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сконструировать </a:t>
            </a:r>
            <a:r>
              <a:rPr lang="ru-RU" dirty="0" smtClean="0">
                <a:solidFill>
                  <a:srgbClr val="002060"/>
                </a:solidFill>
              </a:rPr>
              <a:t>(закройщик, разметчик, селекционер, художник оформитель)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856984" cy="24368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Центр содействия занятости и профессиональной ориентации молодежи «ВЕКТОР»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endParaRPr lang="ru-RU" sz="32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2" cy="39604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Контактные телефоны: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315-30-27 — приемная;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314-72-45 — отдел профессионального консультирования;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312-11-12 — отдел профессионального консультирования (медико-психологические консультации)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314-74-28 — отдел развития молодежных инициатив.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http://profvector.spb.ru/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190068, Санкт-Петербург, Вознесенский пр., дом 25/78.,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Метро: «Садовая», «Спасская», «Сенная площадь».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21288"/>
            <a:ext cx="8075240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>
              <a:solidFill>
                <a:srgbClr val="04617B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4617B"/>
                </a:solidFill>
                <a:latin typeface="Calibri"/>
              </a:rPr>
              <a:t>ГБОУ ДОД ЦТТ «Старт+» Невского района Санкт – Петербурга.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4617B"/>
                </a:solidFill>
                <a:latin typeface="Calibri"/>
              </a:rPr>
              <a:t>Дискуссионный клуб «Мир Профессий»</a:t>
            </a:r>
            <a:br>
              <a:rPr lang="ru-RU" sz="2000" dirty="0">
                <a:solidFill>
                  <a:srgbClr val="04617B"/>
                </a:solidFill>
                <a:latin typeface="Calibri"/>
              </a:rPr>
            </a:br>
            <a:endParaRPr lang="ru-RU" sz="2000" dirty="0" smtClean="0">
              <a:solidFill>
                <a:srgbClr val="04617B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4617B"/>
                </a:solidFill>
                <a:latin typeface="Calibri"/>
              </a:rPr>
              <a:t>Методист, Педагог – психолог – Иванова Наталья Александрова.</a:t>
            </a:r>
            <a:endParaRPr lang="ru-RU" sz="2000" dirty="0">
              <a:solidFill>
                <a:srgbClr val="04617B"/>
              </a:solidFill>
              <a:latin typeface="Calibri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4617B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5"/>
            <a:ext cx="5112568" cy="325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9504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Мужчины - охотились на животных, строили жилище, делали оружие. Женщины - собирали съедобные растения, готовили пищу, делали одежду, растили детей. </a:t>
            </a:r>
            <a:r>
              <a:rPr lang="ru-RU" sz="31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4252396"/>
            <a:ext cx="2664296" cy="2200940"/>
          </a:xfrm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692150"/>
            <a:ext cx="8136904" cy="56324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Потом по мере развития общества стали возникать рыночные отношения между людьми и появилась специализация людей по видам труда. Одни люди становились охотниками, кузнецами, жрецами и т.д. Накопленные в каждой группе людей знания и навыки передавались из поколения в поколение. Появилось разделение труда, возникли профессии.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Можно ли было тогда различить людей разных профессий?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11760" y="1772816"/>
            <a:ext cx="4040188" cy="65935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Да ! </a:t>
            </a:r>
          </a:p>
          <a:p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6016" y="1844824"/>
            <a:ext cx="4041775" cy="65484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Содержимое 13" descr="i (3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564904"/>
            <a:ext cx="2880320" cy="3024336"/>
          </a:xfrm>
        </p:spPr>
      </p:pic>
      <p:pic>
        <p:nvPicPr>
          <p:cNvPr id="13" name="Содержимое 12" descr="i (2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564904"/>
            <a:ext cx="3960439" cy="3024336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А сейчас?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8" descr="l--dvorniki_picN111659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4037" y="2514600"/>
            <a:ext cx="3846513" cy="3846513"/>
          </a:xfrm>
        </p:spPr>
      </p:pic>
      <p:pic>
        <p:nvPicPr>
          <p:cNvPr id="8" name="Содержимое 9" descr="i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032448" cy="3816424"/>
          </a:xfrm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683568" y="836712"/>
            <a:ext cx="7854950" cy="5472608"/>
          </a:xfrm>
        </p:spPr>
        <p:txBody>
          <a:bodyPr>
            <a:normAutofit fontScale="62500" lnSpcReduction="20000"/>
          </a:bodyPr>
          <a:lstStyle/>
          <a:p>
            <a:pPr marR="0" lvl="0" indent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5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Все люди принадлежат к разным социальным группам. </a:t>
            </a:r>
            <a:endParaRPr lang="ru-RU" sz="450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R="0" lv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5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 профессиональному признаку люди делятся на большие группы или категории людей, занимающихся одинаковым видом трудовой деятельности. </a:t>
            </a:r>
            <a:endParaRPr lang="ru-RU" sz="450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R="0" lv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500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Можно сказать, что профессия – это социальная характеристика человека, указывающая на его принадлежность к определенной категории людей, которые занимаются одинаковым видом трудовой деятельности.</a:t>
            </a:r>
            <a:endParaRPr lang="ru-RU" sz="450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R="0" lvl="0" indent="44926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4500" b="1" dirty="0" smtClean="0">
              <a:solidFill>
                <a:srgbClr val="FF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44926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Следовательно, выбирая себе профессию …?</a:t>
            </a:r>
            <a:endParaRPr lang="ru-RU" sz="4500" b="1" dirty="0" smtClean="0">
              <a:solidFill>
                <a:srgbClr val="FF0000"/>
              </a:solidFill>
              <a:latin typeface="Cambria" pitchFamily="18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oh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573016"/>
            <a:ext cx="4225652" cy="2893913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484784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Выбирая профессию, мы выбираем круг общения, принципы, ценности, образ жизни и людей рядом с которыми проведём 1/3 своей жизни.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Если человек получает от своей профессии максимум удовольствия, то и на работу ходит с желанием и энтузиазмом. Если это не так, то человек ищет возможности реализации своих интересов и склонностей где-то еще. А к профессии относиться, как к вынужденной деятельности, средству удовлетворения других потребностей.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Можно ли сделать вывод. что любое Ваше увлечение может быть ценным с профессиональной точки зрения?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650</Words>
  <Application>Microsoft Office PowerPoint</Application>
  <PresentationFormat>Экран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ДИСКУССИОННЫЙ КЛУБ «МИР ПРОФЕССИЙ» </vt:lpstr>
      <vt:lpstr>    Выбор профессии.  Почему это так важно?</vt:lpstr>
      <vt:lpstr> Мужчины - охотились на животных, строили жилище, делали оружие. Женщины - собирали съедобные растения, готовили пищу, делали одежду, растили детей.  </vt:lpstr>
      <vt:lpstr>Презентация PowerPoint</vt:lpstr>
      <vt:lpstr>  </vt:lpstr>
      <vt:lpstr>А сейчас?</vt:lpstr>
      <vt:lpstr>Презентация PowerPoint</vt:lpstr>
      <vt:lpstr> </vt:lpstr>
      <vt:lpstr> </vt:lpstr>
      <vt:lpstr>Идеальным вариантом для человека является случай, когда его профессия является одним из его увлечений или хобби.  </vt:lpstr>
      <vt:lpstr> </vt:lpstr>
      <vt:lpstr>Училища, колледжи, СУЗ и ВУЗ.    </vt:lpstr>
      <vt:lpstr> </vt:lpstr>
      <vt:lpstr>В зависимости от предмета труда все профессии подразделяются на пять типов. </vt:lpstr>
      <vt:lpstr>"ЧЕЛОВЕК - ПРИРОДА" Здесь главный, ведущий предмет труда - природа. Профессии: семеновод, мастер-животновод, зоотехник, агроном, кинолог, лаборант химико-бактериологического анализа и др. Среди профессий типа "человек -природа" можно выделить профессии, предмет труда которых: растительные организмы, животные организмы, микроорганизмы. При выборе профессии этого типа очень важно разобраться, как именно Вы относитесь к природе: как к месту для отдыха или как к мастерской, в которой Вы собираетесь отдавать все силы производству. </vt:lpstr>
      <vt:lpstr>"ЧЕЛОВЕК-ТЕХНИКА" Здесь главный, ведущий предмет труда -технические объекты (машины, механизмы), материалы, виды энергии. Профессии: проходчик, столяр, техник-металлург, инженер-механик, архитектор, электромонтажник, радиомеханик и др. Конечно, труд работников здесь направлен не только на технику, но все же ведущий предмет профессионального внимания - область технических объектов и их свойств.  </vt:lpstr>
      <vt:lpstr> "ЧЕЛОВЕК - ЧЕЛОВЕК" Здесь главный, ведущий предмет труда - люди. Профессии: врач, учитель, психолог, парикмахер, экскурсовод, менеджер, руководитель художественного коллектива и др. Для успешного труда по профессиям этого типа нужно научиться устанавливать и поддерживать контакты с людьми, понимать людей, разбираться в их особенностях, а также овладеть знаниями в соответствующей области производства, науки, искусства. </vt:lpstr>
      <vt:lpstr>"ЧЕЛОВЕК - ЗНАКОВЫЕ СИСТЕМЫ" Здесь главный, ведущий предмет труда - условные знаки, цифры, коды, естественные или искусственные языки. Профессии: переводчик, чертежник, инженер, топограф, секретарь-машинистка, программист и др. Чтобы успешно работать по профессии, нужны особые способности мысленно погружаться в мир, казалось бы, сухих обозначений, отвлекаться от собственно предметных свойств окружающего мира и сосредотачиваться на сведениях, которые несут в себе те или иные знаки.  </vt:lpstr>
      <vt:lpstr> "ЧЕЛОВЕК - ХУДОЖЕСТВЕННЫЙ ОБРАЗ" Здесь главный, ведущий предмет труда - художественный образ, способы его построения. Профессии: артист, художник, музыкант, дизайнер, резчик по камню, литературный работник. Профессии типа "человек -художественный образ" включают: Одна из особенностей профессий типа "человек -художественный образ" состоит в том, что значительная доля трудовых затрат остается скрытой от стороннего наблюдателя. Более того, нередко прилагаются специальные усилия для создания эффекта легкости, непринужденности конечного результата труда. </vt:lpstr>
      <vt:lpstr> </vt:lpstr>
      <vt:lpstr> </vt:lpstr>
      <vt:lpstr> </vt:lpstr>
      <vt:lpstr>Центр содействия занятости и профессиональной ориентации молодежи «ВЕКТОР» </vt:lpstr>
      <vt:lpstr>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ДИСКУССИОННЫЙ КЛУБ «МИР ПРОФЕССИЙ»</dc:title>
  <dc:creator>Гостевая</dc:creator>
  <cp:lastModifiedBy>Metod-2</cp:lastModifiedBy>
  <cp:revision>15</cp:revision>
  <dcterms:created xsi:type="dcterms:W3CDTF">2015-09-15T07:07:43Z</dcterms:created>
  <dcterms:modified xsi:type="dcterms:W3CDTF">2016-03-03T07:36:24Z</dcterms:modified>
</cp:coreProperties>
</file>