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3" r:id="rId5"/>
    <p:sldId id="257" r:id="rId6"/>
    <p:sldId id="258" r:id="rId7"/>
    <p:sldId id="259" r:id="rId8"/>
    <p:sldId id="271" r:id="rId9"/>
    <p:sldId id="266" r:id="rId10"/>
    <p:sldId id="264" r:id="rId11"/>
    <p:sldId id="26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43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5984" y="1285860"/>
            <a:ext cx="65008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картинами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художников на тему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Рисование по представлению на заданную тему.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6"/>
            <a:ext cx="59293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00562" y="5357826"/>
            <a:ext cx="30528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И.Левитан. Март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Ð°ÑÑÐ¸Ð½ÐºÐ¸ Ð¿Ð¾ Ð·Ð°Ð¿ÑÐ¾ÑÑ Ð. ÐÑÐ°Ð±Ð°ÑÑ. âÐÐ°ÑÑÐ¾Ð²ÑÐºÐ¸Ð¹ ÑÐ½ÐµÐ³â,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37147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357422" y="285728"/>
            <a:ext cx="4595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Грабарь “Мартовский снег”.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68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000108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добросовестную работу 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Ð°ÑÑÐ¸Ð½ÐºÐ¸ Ð¿Ð¾ Ð·Ð°Ð¿ÑÐ¾ÑÑ ÑÐ¼Ð°Ð¹Ð»Ð¸ÐºÐ¸ Ð°Ð½Ð¸Ð¼Ð°ÑÐ¸Ñ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857760"/>
            <a:ext cx="123812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ÐºÐ°ÑÑÐ¸Ð½ÐºÐ¸. Ð´ÐµÑÐ¸ Ð½Ð° ÑÐ»Ð¸ÑÐµ Ð²ÐµÑÐ½Ð¾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-32851"/>
            <a:ext cx="48629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ºÐ°ÑÑÐ¸Ð½ÐºÐ¸. Ð´ÐµÑÐ¸ Ð½Ð° ÑÐ»Ð¸ÑÐµ Ð²ÐµÑÐ½Ð¾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073" y="3143248"/>
            <a:ext cx="2560927" cy="3714752"/>
          </a:xfrm>
          <a:prstGeom prst="rect">
            <a:avLst/>
          </a:prstGeom>
          <a:noFill/>
        </p:spPr>
      </p:pic>
      <p:sp>
        <p:nvSpPr>
          <p:cNvPr id="18436" name="AutoShape 4" descr="ÐÐ°ÑÑÐ¸Ð½ÐºÐ¸ Ð¿Ð¾ Ð·Ð°Ð¿ÑÐ¾ÑÑ ÐºÐ°ÑÑÐ¸Ð½ÐºÐ¸.Ð ÐµÐ±ÑÐ½Ð¾Ðº Ð¿Ð¾Ð´ Ð´ÑÑÐµ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ÐÐ°ÑÑÐ¸Ð½ÐºÐ¸ Ð¿Ð¾ Ð·Ð°Ð¿ÑÐ¾ÑÑ ÐºÐ°ÑÑÐ¸Ð½ÐºÐ¸.Ð ÐµÐ±ÑÐ½Ð¾Ðº Ð¿Ð¾Ð´ Ð´ÑÑÐµ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2643174" cy="3122364"/>
          </a:xfrm>
          <a:prstGeom prst="rect">
            <a:avLst/>
          </a:prstGeom>
          <a:noFill/>
        </p:spPr>
      </p:pic>
      <p:sp>
        <p:nvSpPr>
          <p:cNvPr id="18440" name="AutoShape 8" descr="ÐÐ°ÑÑÐ¸Ð½ÐºÐ¸ Ð¿Ð¾ Ð·Ð°Ð¿ÑÐ¾ÑÑ ÐºÐ°ÑÑÐ¸Ð½ÐºÐ¸.Ð¤ÑÑÐºÑÑ, Ð¾Ð²Ð¾ÑÐ¸,Ð²Ð¸ÑÐ°Ð¼Ð¸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ÐÐ°ÑÑÐ¸Ð½ÐºÐ¸ Ð¿Ð¾ Ð·Ð°Ð¿ÑÐ¾ÑÑ ÐºÐ°ÑÑÐ¸Ð½ÐºÐ¸.Ð¤ÑÑÐºÑÑ, Ð¾Ð²Ð¾ÑÐ¸,Ð²Ð¸ÑÐ°Ð¼Ð¸Ð½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00042"/>
            <a:ext cx="3491980" cy="2325659"/>
          </a:xfrm>
          <a:prstGeom prst="rect">
            <a:avLst/>
          </a:prstGeom>
          <a:noFill/>
        </p:spPr>
      </p:pic>
      <p:pic>
        <p:nvPicPr>
          <p:cNvPr id="18444" name="Picture 12" descr="ÐÐ°ÑÑÐ¸Ð½ÐºÐ¸ Ð¿Ð¾ Ð·Ð°Ð¿ÑÐ¾ÑÑ ÐºÐ°ÑÑÐ¸Ð½ÐºÐ° ÑÑÑÐµÐ½Ð½ÑÑ Ð³Ð¸Ð¼Ð½Ð°ÑÑÐ¸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000372"/>
            <a:ext cx="4256693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2.imgbb.ru/img7/4/9/9/49997b9d0ecc1b050fd630730734e492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2.imgbb.ru/img7/4/9/9/49997b9d0ecc1b050fd630730734e492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2.imgbb.ru/img7/4/9/9/49997b9d0ecc1b050fd630730734e492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i2.imgbb.ru/img7/4/9/9/49997b9d0ecc1b050fd630730734e492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ÐÐ°ÑÑÐ¸Ð½ÐºÐ¸ Ð¿Ð¾ Ð·Ð°Ð¿ÑÐ¾ÑÑ ÐºÐ°ÑÑÐ¸Ð½ÐºÐ° ÑÑÑÐµÐ½Ð½ÑÑ Ð³Ð¸Ð¼Ð½Ð°Ñ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993759" cy="45720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42860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Движение – это жизнь!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ÐÐ°ÑÑÐ¸Ð½ÐºÐ¸ Ð¿Ð¾ Ð·Ð°Ð¿ÑÐ¾ÑÑ ÐºÐ°ÑÑÐ¸Ð½ÐºÐ° ÑÑÑÐµÐ½Ð½ÑÑ Ð³Ð¸Ð¼Ð½Ð°ÑÑÐ¸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ÐÐ°ÑÑÐ¸Ð½ÐºÐ¸ Ð¿Ð¾ Ð·Ð°Ð¿ÑÐ¾ÑÑ ÐºÐ°ÑÑÐ¸Ð½ÐºÐ° Ð Ð°Ð½Ð½ÑÑ Ð²ÐµÑ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57364"/>
            <a:ext cx="6755946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428604"/>
            <a:ext cx="45005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ºÐ°ÑÑÐ¸Ð½Ð° ÑÐ¾Ð½Ð° ÐºÐ¾Ð½ÐµÑ Ð·Ð¸Ð¼Ñ Ð¿Ð¾Ð»Ð´ÐµÐ½Ñ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607223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14612" y="5857892"/>
            <a:ext cx="6143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29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К.Ф. Юон “Конец зимы. Полдень”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ºÐ°ÑÑÐ¸Ð½Ð° ÑÐ¾Ð½Ð° Ð¼Ð°ÑÑÐ¾Ð²ÑÐºÐ¾Ðµ ÑÐ¾Ð»Ð½Ñ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643050"/>
            <a:ext cx="6143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71802" y="714356"/>
            <a:ext cx="532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К.Ф. Юон . Мартовское солнце.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²Ð°ÑÐ¸Ð»ÑÐµÐ² Ð¾ÑÑÐµÐ¿ÐµÐ»Ñ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72152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3108" y="5000636"/>
            <a:ext cx="64872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Фёдор Александрович  Васильев “Оттепель”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Ð°ÑÑÐ¸Ð½ÐºÐ¸ Ð¿Ð¾ Ð·Ð°Ð¿ÑÐ¾ÑÑ Ð²Ð°ÑÐ¸Ð»ÑÐµÐ² Ð¾ÑÑÐµÐ¿ÐµÐ»Ñ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04" y="581004"/>
            <a:ext cx="72152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ÑÐ°Ð²ÑÐ°ÑÐ¾Ð² Ð³ÑÐ°ÑÐ¸ Ð¿ÑÐ¸Ð»ÐµÑÐµÐ»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14356"/>
            <a:ext cx="35719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072198" y="2285992"/>
            <a:ext cx="22145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Саврасов “Грачи прилетели.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311</TotalTime>
  <Words>66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Учитель</cp:lastModifiedBy>
  <cp:revision>24</cp:revision>
  <dcterms:created xsi:type="dcterms:W3CDTF">2018-03-19T08:40:04Z</dcterms:created>
  <dcterms:modified xsi:type="dcterms:W3CDTF">2019-03-20T00:25:59Z</dcterms:modified>
</cp:coreProperties>
</file>