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854" y="-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7765BF-2687-4EBA-A017-891AE25F952D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3FAF33-CC73-48F4-885E-96B9892EEAC5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0">
        <p:split orient="vert"/>
      </p:transition>
    </mc:Choice>
    <mc:Fallback xmlns="">
      <p:transition spd="slow" advClick="0" advTm="30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65BF-2687-4EBA-A017-891AE25F952D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FAF33-CC73-48F4-885E-96B9892EEAC5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0">
        <p:split orient="vert"/>
      </p:transition>
    </mc:Choice>
    <mc:Fallback xmlns="">
      <p:transition spd="slow" advClick="0" advTm="30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65BF-2687-4EBA-A017-891AE25F952D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FAF33-CC73-48F4-885E-96B9892EEAC5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0">
        <p:split orient="vert"/>
      </p:transition>
    </mc:Choice>
    <mc:Fallback xmlns="">
      <p:transition spd="slow" advClick="0" advTm="30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65BF-2687-4EBA-A017-891AE25F952D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FAF33-CC73-48F4-885E-96B9892EEAC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0">
        <p:split orient="vert"/>
      </p:transition>
    </mc:Choice>
    <mc:Fallback xmlns="">
      <p:transition spd="slow" advClick="0" advTm="30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65BF-2687-4EBA-A017-891AE25F952D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FAF33-CC73-48F4-885E-96B9892EEAC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0">
        <p:split orient="vert"/>
      </p:transition>
    </mc:Choice>
    <mc:Fallback xmlns="">
      <p:transition spd="slow" advClick="0" advTm="30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65BF-2687-4EBA-A017-891AE25F952D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FAF33-CC73-48F4-885E-96B9892EEAC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0">
        <p:split orient="vert"/>
      </p:transition>
    </mc:Choice>
    <mc:Fallback xmlns="">
      <p:transition spd="slow" advClick="0" advTm="30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65BF-2687-4EBA-A017-891AE25F952D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FAF33-CC73-48F4-885E-96B9892EEAC5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0">
        <p:split orient="vert"/>
      </p:transition>
    </mc:Choice>
    <mc:Fallback xmlns="">
      <p:transition spd="slow" advClick="0" advTm="30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65BF-2687-4EBA-A017-891AE25F952D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FAF33-CC73-48F4-885E-96B9892EEAC5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0">
        <p:split orient="vert"/>
      </p:transition>
    </mc:Choice>
    <mc:Fallback xmlns="">
      <p:transition spd="slow" advClick="0" advTm="30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65BF-2687-4EBA-A017-891AE25F952D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FAF33-CC73-48F4-885E-96B9892EEA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0">
        <p:split orient="vert"/>
      </p:transition>
    </mc:Choice>
    <mc:Fallback xmlns="">
      <p:transition spd="slow" advClick="0" advTm="30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65BF-2687-4EBA-A017-891AE25F952D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FAF33-CC73-48F4-885E-96B9892EEA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0">
        <p:split orient="vert"/>
      </p:transition>
    </mc:Choice>
    <mc:Fallback xmlns="">
      <p:transition spd="slow" advClick="0" advTm="30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65BF-2687-4EBA-A017-891AE25F952D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FAF33-CC73-48F4-885E-96B9892EEA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0">
        <p:split orient="vert"/>
      </p:transition>
    </mc:Choice>
    <mc:Fallback xmlns="">
      <p:transition spd="slow" advClick="0" advTm="30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17765BF-2687-4EBA-A017-891AE25F952D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03FAF33-CC73-48F4-885E-96B9892EEAC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0">
        <p:split orient="vert"/>
      </p:transition>
    </mc:Choice>
    <mc:Fallback xmlns="">
      <p:transition spd="slow" advClick="0" advTm="30000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387737"/>
            <a:ext cx="7920880" cy="1731982"/>
          </a:xfrm>
        </p:spPr>
        <p:txBody>
          <a:bodyPr/>
          <a:lstStyle/>
          <a:p>
            <a:r>
              <a:rPr lang="ru-RU" dirty="0" smtClean="0"/>
              <a:t>Нельзя забыть весенний этот день…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4941168"/>
            <a:ext cx="3600400" cy="1343000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Подготовили: Янковская К.В.</a:t>
            </a:r>
          </a:p>
          <a:p>
            <a:pPr algn="r"/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Крумкачева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Н.А.</a:t>
            </a:r>
          </a:p>
          <a:p>
            <a:pPr algn="r"/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Верховова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Г.Л.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466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824">
        <p:split orient="vert"/>
      </p:transition>
    </mc:Choice>
    <mc:Fallback>
      <p:transition spd="slow" advClick="0" advTm="2824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564904"/>
            <a:ext cx="7756263" cy="2592288"/>
          </a:xfrm>
        </p:spPr>
        <p:txBody>
          <a:bodyPr/>
          <a:lstStyle/>
          <a:p>
            <a:r>
              <a:rPr lang="ru-RU" sz="9600" dirty="0" smtClean="0"/>
              <a:t>Спасибо </a:t>
            </a:r>
            <a:br>
              <a:rPr lang="ru-RU" sz="9600" dirty="0" smtClean="0"/>
            </a:br>
            <a:r>
              <a:rPr lang="ru-RU" sz="9600" dirty="0" smtClean="0"/>
              <a:t>за внимание!</a:t>
            </a:r>
            <a:endParaRPr lang="ru-RU" sz="9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3466218"/>
      </p:ext>
    </p:extLst>
  </p:cSld>
  <p:clrMapOvr>
    <a:masterClrMapping/>
  </p:clrMapOvr>
  <p:transition advClick="0" advTm="3556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404664"/>
            <a:ext cx="8663598" cy="15121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500" dirty="0" smtClean="0"/>
              <a:t>Накануне праздника Великой Победы СССР над фашистской Германией в интернате прошел </a:t>
            </a:r>
            <a:r>
              <a:rPr lang="ru-RU" sz="2500" dirty="0" smtClean="0"/>
              <a:t>мини концерт. </a:t>
            </a:r>
            <a:r>
              <a:rPr lang="ru-RU" sz="2500" dirty="0" smtClean="0"/>
              <a:t>В концерте принимали участие воспитанники и педагоги интерната</a:t>
            </a:r>
            <a:endParaRPr lang="ru-RU" sz="2500" dirty="0"/>
          </a:p>
        </p:txBody>
      </p:sp>
      <p:pic>
        <p:nvPicPr>
          <p:cNvPr id="1026" name="Picture 2" descr="C:\Users\Ксеня\Desktop\Camera\20190429_16584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14"/>
          <a:stretch/>
        </p:blipFill>
        <p:spPr bwMode="auto">
          <a:xfrm>
            <a:off x="3395981" y="2276872"/>
            <a:ext cx="2688187" cy="389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Ксеня\Desktop\Camera\20190428_12101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4" r="5854" b="1188"/>
          <a:stretch/>
        </p:blipFill>
        <p:spPr bwMode="auto">
          <a:xfrm>
            <a:off x="467544" y="2780928"/>
            <a:ext cx="2643933" cy="374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Ксеня\Desktop\Camera\20190506_16540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5" t="8501" r="12454" b="7384"/>
          <a:stretch/>
        </p:blipFill>
        <p:spPr bwMode="auto">
          <a:xfrm>
            <a:off x="6300192" y="2755241"/>
            <a:ext cx="2614926" cy="374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1922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9475">
        <p:split orient="vert"/>
      </p:transition>
    </mc:Choice>
    <mc:Fallback>
      <p:transition spd="slow" advClick="0" advTm="9475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148064" y="188640"/>
            <a:ext cx="3816424" cy="2749599"/>
          </a:xfrm>
        </p:spPr>
        <p:txBody>
          <a:bodyPr>
            <a:normAutofit lnSpcReduction="10000"/>
          </a:bodyPr>
          <a:lstStyle/>
          <a:p>
            <a:r>
              <a:rPr lang="ru-RU" sz="1800" dirty="0" err="1" smtClean="0"/>
              <a:t>Фэйзулла</a:t>
            </a:r>
            <a:r>
              <a:rPr lang="ru-RU" sz="1800" dirty="0" smtClean="0"/>
              <a:t> </a:t>
            </a:r>
            <a:r>
              <a:rPr lang="ru-RU" sz="1800" dirty="0" err="1"/>
              <a:t>Туишев</a:t>
            </a:r>
            <a:r>
              <a:rPr lang="ru-RU" sz="1800" dirty="0"/>
              <a:t> — </a:t>
            </a:r>
            <a:r>
              <a:rPr lang="ru-RU" sz="1800" dirty="0" smtClean="0"/>
              <a:t>«Чувашские наигрыши»</a:t>
            </a:r>
          </a:p>
          <a:p>
            <a:r>
              <a:rPr lang="ru-RU" sz="1800" dirty="0"/>
              <a:t> Ленинградский оркестр </a:t>
            </a:r>
            <a:r>
              <a:rPr lang="ru-RU" sz="1800" dirty="0" smtClean="0"/>
              <a:t>– </a:t>
            </a:r>
            <a:r>
              <a:rPr lang="ru-RU" sz="1800" dirty="0"/>
              <a:t>вальс</a:t>
            </a:r>
          </a:p>
          <a:p>
            <a:pPr marL="0" indent="0">
              <a:buNone/>
            </a:pPr>
            <a:r>
              <a:rPr lang="ru-RU" sz="1800" dirty="0" smtClean="0"/>
              <a:t>       «Воспоминание </a:t>
            </a:r>
            <a:r>
              <a:rPr lang="ru-RU" sz="1800" dirty="0"/>
              <a:t>о </a:t>
            </a:r>
            <a:r>
              <a:rPr lang="ru-RU" sz="1800" dirty="0" smtClean="0"/>
              <a:t>цветах» </a:t>
            </a:r>
          </a:p>
          <a:p>
            <a:r>
              <a:rPr lang="ru-RU" sz="1800" dirty="0" smtClean="0"/>
              <a:t>Исаак Левитан – «Объявление </a:t>
            </a:r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о начале войны»</a:t>
            </a:r>
          </a:p>
          <a:p>
            <a:r>
              <a:rPr lang="ru-RU" sz="1800" dirty="0" smtClean="0"/>
              <a:t>Сл. В. Лебедев-Кумач, муз. А. Александров «Вставай страна огромная…»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32656"/>
            <a:ext cx="5683710" cy="1054250"/>
          </a:xfrm>
        </p:spPr>
        <p:txBody>
          <a:bodyPr/>
          <a:lstStyle/>
          <a:p>
            <a:r>
              <a:rPr lang="ru-RU" sz="3600" dirty="0" smtClean="0"/>
              <a:t>Хореографическая композиция «Начало войны…»</a:t>
            </a:r>
            <a:endParaRPr lang="ru-RU" sz="3600" dirty="0"/>
          </a:p>
        </p:txBody>
      </p:sp>
      <p:pic>
        <p:nvPicPr>
          <p:cNvPr id="3074" name="Picture 2" descr="C:\Users\Ксеня\Desktop\Camera\IMG-20190429-WA001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4" t="17886" r="20153" b="14766"/>
          <a:stretch/>
        </p:blipFill>
        <p:spPr bwMode="auto">
          <a:xfrm>
            <a:off x="4974913" y="2938239"/>
            <a:ext cx="3704812" cy="229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Ксеня\Desktop\Camera\IMG-20190429-WA001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110" r="8897"/>
          <a:stretch/>
        </p:blipFill>
        <p:spPr bwMode="auto">
          <a:xfrm>
            <a:off x="591133" y="2060848"/>
            <a:ext cx="3778420" cy="217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Ксеня\Desktop\Camera\IMG-20190429-WA001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6" t="19086" r="12255" b="5483"/>
          <a:stretch/>
        </p:blipFill>
        <p:spPr bwMode="auto">
          <a:xfrm>
            <a:off x="591133" y="4380943"/>
            <a:ext cx="3785754" cy="223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76843" y="5315387"/>
            <a:ext cx="3315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М. </a:t>
            </a:r>
            <a:r>
              <a:rPr lang="ru-RU" dirty="0" err="1" smtClean="0"/>
              <a:t>Апарин</a:t>
            </a:r>
            <a:r>
              <a:rPr lang="ru-RU" dirty="0" smtClean="0"/>
              <a:t> - Е. Селиванова; </a:t>
            </a:r>
          </a:p>
          <a:p>
            <a:r>
              <a:rPr lang="ru-RU" dirty="0" smtClean="0"/>
              <a:t>А. </a:t>
            </a:r>
            <a:r>
              <a:rPr lang="ru-RU" dirty="0" err="1" smtClean="0"/>
              <a:t>Нагайцев</a:t>
            </a:r>
            <a:r>
              <a:rPr lang="ru-RU" dirty="0" smtClean="0"/>
              <a:t> - Д. Оненко; </a:t>
            </a:r>
          </a:p>
          <a:p>
            <a:r>
              <a:rPr lang="ru-RU" dirty="0" smtClean="0"/>
              <a:t>Д. </a:t>
            </a:r>
            <a:r>
              <a:rPr lang="ru-RU" dirty="0" err="1" smtClean="0"/>
              <a:t>Пергаев</a:t>
            </a:r>
            <a:r>
              <a:rPr lang="ru-RU" dirty="0" smtClean="0"/>
              <a:t>  - Т. Шишкина; </a:t>
            </a:r>
          </a:p>
          <a:p>
            <a:r>
              <a:rPr lang="ru-RU" dirty="0" smtClean="0"/>
              <a:t>В. Репин - В. Худякова.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3824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9631">
        <p:split orient="vert"/>
      </p:transition>
    </mc:Choice>
    <mc:Fallback>
      <p:transition spd="slow" advClick="0" advTm="9631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r>
              <a:rPr lang="ru-RU" dirty="0" err="1" smtClean="0"/>
              <a:t>Канаев</a:t>
            </a:r>
            <a:r>
              <a:rPr lang="ru-RU" dirty="0" smtClean="0"/>
              <a:t> Александр</a:t>
            </a:r>
          </a:p>
          <a:p>
            <a:pPr algn="r"/>
            <a:r>
              <a:rPr lang="ru-RU" dirty="0"/>
              <a:t>К.В</a:t>
            </a:r>
            <a:r>
              <a:rPr lang="ru-RU" dirty="0" smtClean="0"/>
              <a:t>.</a:t>
            </a:r>
            <a:r>
              <a:rPr lang="ru-RU" dirty="0"/>
              <a:t> Янковская </a:t>
            </a:r>
          </a:p>
          <a:p>
            <a:pPr algn="r"/>
            <a:r>
              <a:rPr lang="ru-RU" dirty="0" smtClean="0"/>
              <a:t>Коновалов Кирилл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260648"/>
            <a:ext cx="7756263" cy="1274668"/>
          </a:xfrm>
        </p:spPr>
        <p:txBody>
          <a:bodyPr/>
          <a:lstStyle/>
          <a:p>
            <a:r>
              <a:rPr lang="ru-RU" sz="4800" dirty="0" smtClean="0"/>
              <a:t>«Жди меня и я вернусь…» К. Симонов</a:t>
            </a:r>
            <a:endParaRPr lang="ru-RU" sz="4800" dirty="0"/>
          </a:p>
        </p:txBody>
      </p:sp>
      <p:pic>
        <p:nvPicPr>
          <p:cNvPr id="2050" name="Picture 2" descr="C:\Users\Ксеня\Desktop\Camera\IMG-20190429-WA00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2" t="9522" r="27374" b="14319"/>
          <a:stretch/>
        </p:blipFill>
        <p:spPr bwMode="auto">
          <a:xfrm>
            <a:off x="341901" y="2408312"/>
            <a:ext cx="5112568" cy="361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9902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389">
        <p:split orient="vert"/>
      </p:transition>
    </mc:Choice>
    <mc:Fallback>
      <p:transition spd="slow" advClick="0" advTm="4389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19201" y="2996952"/>
            <a:ext cx="3024335" cy="2548805"/>
          </a:xfrm>
        </p:spPr>
        <p:txBody>
          <a:bodyPr/>
          <a:lstStyle/>
          <a:p>
            <a:r>
              <a:rPr lang="ru-RU" dirty="0" smtClean="0"/>
              <a:t>Г.Л. </a:t>
            </a:r>
            <a:r>
              <a:rPr lang="ru-RU" dirty="0" err="1" smtClean="0"/>
              <a:t>Верховова</a:t>
            </a:r>
            <a:endParaRPr lang="ru-RU" dirty="0" smtClean="0"/>
          </a:p>
          <a:p>
            <a:r>
              <a:rPr lang="ru-RU" dirty="0" smtClean="0"/>
              <a:t>К.В. Янковская</a:t>
            </a:r>
          </a:p>
          <a:p>
            <a:r>
              <a:rPr lang="ru-RU" dirty="0" smtClean="0"/>
              <a:t>А. Оненко</a:t>
            </a:r>
          </a:p>
          <a:p>
            <a:r>
              <a:rPr lang="ru-RU" dirty="0" smtClean="0"/>
              <a:t>У. Киле</a:t>
            </a:r>
          </a:p>
          <a:p>
            <a:r>
              <a:rPr lang="ru-RU" dirty="0" smtClean="0"/>
              <a:t>Н.А. </a:t>
            </a:r>
            <a:r>
              <a:rPr lang="ru-RU" dirty="0" err="1" smtClean="0"/>
              <a:t>Крумкачева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Любовь </a:t>
            </a:r>
            <a:r>
              <a:rPr lang="ru-RU" sz="3600" dirty="0" err="1"/>
              <a:t>Лодочникова</a:t>
            </a:r>
            <a:r>
              <a:rPr lang="ru-RU" sz="3600" dirty="0"/>
              <a:t> </a:t>
            </a:r>
            <a:r>
              <a:rPr lang="ru-RU" sz="3600" dirty="0" smtClean="0"/>
              <a:t>«Женщинам-фронтовичкам посвящается»</a:t>
            </a:r>
            <a:endParaRPr lang="ru-RU" sz="3600" dirty="0"/>
          </a:p>
        </p:txBody>
      </p:sp>
      <p:pic>
        <p:nvPicPr>
          <p:cNvPr id="4098" name="Picture 2" descr="C:\Users\Ксеня\Desktop\Camera\IMG-20190429-WA002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7" t="13148" r="22409" b="5185"/>
          <a:stretch/>
        </p:blipFill>
        <p:spPr bwMode="auto">
          <a:xfrm>
            <a:off x="3419872" y="2492896"/>
            <a:ext cx="538388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0910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400">
        <p:split orient="vert"/>
      </p:transition>
    </mc:Choice>
    <mc:Fallback>
      <p:transition spd="slow" advClick="0" advTm="44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70114" y="2248347"/>
            <a:ext cx="2722366" cy="4132981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Г.Л. </a:t>
            </a:r>
            <a:r>
              <a:rPr lang="ru-RU" sz="1800" dirty="0" err="1" smtClean="0"/>
              <a:t>Верховова</a:t>
            </a:r>
            <a:endParaRPr lang="ru-RU" sz="1800" dirty="0" smtClean="0"/>
          </a:p>
          <a:p>
            <a:r>
              <a:rPr lang="ru-RU" sz="1800" dirty="0" smtClean="0"/>
              <a:t>Н.А. </a:t>
            </a:r>
            <a:r>
              <a:rPr lang="ru-RU" sz="1800" dirty="0" err="1" smtClean="0"/>
              <a:t>Крумкачева</a:t>
            </a:r>
            <a:endParaRPr lang="ru-RU" sz="1800" dirty="0" smtClean="0"/>
          </a:p>
          <a:p>
            <a:r>
              <a:rPr lang="ru-RU" sz="1800" dirty="0" smtClean="0"/>
              <a:t>К.В. Янковская</a:t>
            </a:r>
          </a:p>
          <a:p>
            <a:endParaRPr lang="ru-RU" sz="1800" dirty="0"/>
          </a:p>
          <a:p>
            <a:r>
              <a:rPr lang="ru-RU" sz="1800" dirty="0" smtClean="0"/>
              <a:t>Ролик «Чти память героев»</a:t>
            </a:r>
          </a:p>
          <a:p>
            <a:r>
              <a:rPr lang="ru-RU" sz="1800" dirty="0" smtClean="0"/>
              <a:t>А. </a:t>
            </a:r>
            <a:r>
              <a:rPr lang="ru-RU" sz="1800" dirty="0" err="1" smtClean="0"/>
              <a:t>Самар</a:t>
            </a:r>
            <a:endParaRPr lang="ru-RU" sz="1800" dirty="0" smtClean="0"/>
          </a:p>
          <a:p>
            <a:r>
              <a:rPr lang="ru-RU" sz="1800" dirty="0" smtClean="0"/>
              <a:t>С. Костенко</a:t>
            </a:r>
          </a:p>
          <a:p>
            <a:r>
              <a:rPr lang="ru-RU" sz="1800" dirty="0" smtClean="0"/>
              <a:t>А. Селиванова</a:t>
            </a:r>
          </a:p>
          <a:p>
            <a:r>
              <a:rPr lang="ru-RU" sz="1800" dirty="0" smtClean="0"/>
              <a:t>А.А. Андреева</a:t>
            </a:r>
          </a:p>
          <a:p>
            <a:r>
              <a:rPr lang="ru-RU" sz="1800" dirty="0" smtClean="0"/>
              <a:t>В. Худякова</a:t>
            </a:r>
          </a:p>
          <a:p>
            <a:r>
              <a:rPr lang="ru-RU" sz="1800" dirty="0" smtClean="0"/>
              <a:t>В.М. </a:t>
            </a:r>
            <a:r>
              <a:rPr lang="ru-RU" sz="1800" dirty="0" err="1" smtClean="0"/>
              <a:t>Половинко</a:t>
            </a:r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38416" y="260648"/>
            <a:ext cx="7756263" cy="1624406"/>
          </a:xfrm>
        </p:spPr>
        <p:txBody>
          <a:bodyPr/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/>
              <a:t>«От героев былых времён…»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dirty="0" smtClean="0"/>
              <a:t>Муз</a:t>
            </a:r>
            <a:r>
              <a:rPr lang="ru-RU" sz="2400" dirty="0"/>
              <a:t>.: Евгений </a:t>
            </a:r>
            <a:r>
              <a:rPr lang="ru-RU" sz="2400" dirty="0" err="1"/>
              <a:t>Агранович</a:t>
            </a:r>
            <a:r>
              <a:rPr lang="ru-RU" sz="2400" dirty="0"/>
              <a:t>, </a:t>
            </a:r>
            <a:br>
              <a:rPr lang="ru-RU" sz="2400" dirty="0"/>
            </a:br>
            <a:r>
              <a:rPr lang="ru-RU" sz="2400" dirty="0"/>
              <a:t>слова: Рафаил </a:t>
            </a:r>
            <a:r>
              <a:rPr lang="ru-RU" sz="2400" dirty="0" err="1"/>
              <a:t>Хозак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 descr="C:\Users\Ксеня\Desktop\Camera\IMG-20190429-WA002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5" t="18218" b="9074"/>
          <a:stretch/>
        </p:blipFill>
        <p:spPr bwMode="auto">
          <a:xfrm>
            <a:off x="323528" y="2204864"/>
            <a:ext cx="548654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Ксеня\Desktop\Camera\IMG-20190429-WA00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77072"/>
            <a:ext cx="3557454" cy="200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8176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850">
        <p:split orient="vert"/>
      </p:transition>
    </mc:Choice>
    <mc:Fallback>
      <p:transition spd="slow" advClick="0" advTm="785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65948" y="2204863"/>
            <a:ext cx="4770548" cy="1944217"/>
          </a:xfrm>
        </p:spPr>
        <p:txBody>
          <a:bodyPr numCol="2">
            <a:normAutofit/>
          </a:bodyPr>
          <a:lstStyle/>
          <a:p>
            <a:r>
              <a:rPr lang="ru-RU" dirty="0" smtClean="0"/>
              <a:t>У. Киле</a:t>
            </a:r>
          </a:p>
          <a:p>
            <a:r>
              <a:rPr lang="ru-RU" dirty="0" smtClean="0"/>
              <a:t>Р. Гаер</a:t>
            </a:r>
          </a:p>
          <a:p>
            <a:r>
              <a:rPr lang="ru-RU" dirty="0" smtClean="0"/>
              <a:t>Д. Яковлева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В. Худякова</a:t>
            </a:r>
          </a:p>
          <a:p>
            <a:r>
              <a:rPr lang="ru-RU" dirty="0" smtClean="0"/>
              <a:t>Т. Шишкина</a:t>
            </a:r>
          </a:p>
          <a:p>
            <a:r>
              <a:rPr lang="ru-RU" dirty="0" smtClean="0"/>
              <a:t>А. Оненко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1440160"/>
          </a:xfrm>
        </p:spPr>
        <p:txBody>
          <a:bodyPr/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«Казаки в Берлине»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dirty="0" smtClean="0"/>
              <a:t>Муз</a:t>
            </a:r>
            <a:r>
              <a:rPr lang="ru-RU" sz="2000" dirty="0"/>
              <a:t>: Дмитрий </a:t>
            </a:r>
            <a:r>
              <a:rPr lang="ru-RU" sz="2000" dirty="0" err="1"/>
              <a:t>Покрасс</a:t>
            </a:r>
            <a:r>
              <a:rPr lang="ru-RU" sz="2000" dirty="0"/>
              <a:t>/Даниил </a:t>
            </a:r>
            <a:r>
              <a:rPr lang="ru-RU" sz="2000" dirty="0" err="1"/>
              <a:t>Покрасс</a:t>
            </a:r>
            <a:r>
              <a:rPr lang="ru-RU" sz="2000" dirty="0" smtClean="0"/>
              <a:t>, слова</a:t>
            </a:r>
            <a:r>
              <a:rPr lang="ru-RU" sz="2000" dirty="0"/>
              <a:t>: Цезарь </a:t>
            </a:r>
            <a:r>
              <a:rPr lang="ru-RU" sz="2000" dirty="0" err="1" smtClean="0"/>
              <a:t>Солодарь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И. Левитан «О взятии Берлина»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6146" name="Picture 2" descr="C:\Users\Ксеня\Desktop\Camera\IMG-20190429-WA002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0" b="20518"/>
          <a:stretch/>
        </p:blipFill>
        <p:spPr bwMode="auto">
          <a:xfrm>
            <a:off x="899592" y="2076158"/>
            <a:ext cx="2949513" cy="344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Ксеня\Desktop\Camera\IMG-20190429-WA00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7" r="20197" b="6479"/>
          <a:stretch/>
        </p:blipFill>
        <p:spPr bwMode="auto">
          <a:xfrm>
            <a:off x="4283968" y="3796695"/>
            <a:ext cx="4595905" cy="277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407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555">
        <p:split orient="vert"/>
      </p:transition>
    </mc:Choice>
    <mc:Fallback>
      <p:transition spd="slow" advClick="0" advTm="6555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059832" y="2132856"/>
            <a:ext cx="3080665" cy="6765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Матвей </a:t>
            </a:r>
            <a:r>
              <a:rPr lang="ru-RU" sz="3200" dirty="0" err="1" smtClean="0"/>
              <a:t>Апарин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Знамя Победы!</a:t>
            </a:r>
            <a:endParaRPr lang="ru-RU" dirty="0"/>
          </a:p>
        </p:txBody>
      </p:sp>
      <p:pic>
        <p:nvPicPr>
          <p:cNvPr id="7170" name="Picture 2" descr="C:\Users\Ксеня\Desktop\Camera\IMG-20190429-WA003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3" t="11235" r="16026" b="18897"/>
          <a:stretch/>
        </p:blipFill>
        <p:spPr bwMode="auto">
          <a:xfrm>
            <a:off x="971600" y="2924944"/>
            <a:ext cx="6774872" cy="344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805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900">
        <p:split orient="vert"/>
      </p:transition>
    </mc:Choice>
    <mc:Fallback>
      <p:transition spd="slow" advClick="0" advTm="49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09702" y="404664"/>
            <a:ext cx="7756263" cy="1152128"/>
          </a:xfrm>
        </p:spPr>
        <p:txBody>
          <a:bodyPr/>
          <a:lstStyle/>
          <a:p>
            <a:r>
              <a:rPr lang="ru-RU" sz="3600" dirty="0" smtClean="0"/>
              <a:t>«Мы верили, мы знали – победим!»</a:t>
            </a:r>
            <a:br>
              <a:rPr lang="ru-RU" sz="3600" dirty="0" smtClean="0"/>
            </a:br>
            <a:r>
              <a:rPr lang="ru-RU" sz="2400" dirty="0" smtClean="0"/>
              <a:t>Муз.: А. Арутюнов, сл. В. </a:t>
            </a:r>
            <a:r>
              <a:rPr lang="ru-RU" sz="2400" dirty="0" err="1" smtClean="0"/>
              <a:t>Семернин</a:t>
            </a:r>
            <a:r>
              <a:rPr lang="ru-RU" sz="2400" dirty="0" smtClean="0"/>
              <a:t>, </a:t>
            </a:r>
            <a:br>
              <a:rPr lang="ru-RU" sz="2400" dirty="0" smtClean="0"/>
            </a:br>
            <a:r>
              <a:rPr lang="ru-RU" sz="2400" dirty="0" smtClean="0"/>
              <a:t>исп.: Л. Серебрянников</a:t>
            </a:r>
            <a:endParaRPr lang="ru-RU" sz="2400" dirty="0"/>
          </a:p>
        </p:txBody>
      </p:sp>
      <p:pic>
        <p:nvPicPr>
          <p:cNvPr id="8194" name="Picture 2" descr="C:\Users\Ксеня\Desktop\Camera\IMG-20190429-WA003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2"/>
          <a:stretch/>
        </p:blipFill>
        <p:spPr bwMode="auto">
          <a:xfrm>
            <a:off x="611560" y="2254297"/>
            <a:ext cx="7998421" cy="391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2190345"/>
      </p:ext>
    </p:extLst>
  </p:cSld>
  <p:clrMapOvr>
    <a:masterClrMapping/>
  </p:clrMapOvr>
  <p:transition spd="slow" advClick="0" advTm="5806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4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8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357</TotalTime>
  <Words>225</Words>
  <Application>Microsoft Office PowerPoint</Application>
  <PresentationFormat>Экран (4:3)</PresentationFormat>
  <Paragraphs>55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Твердый переплет</vt:lpstr>
      <vt:lpstr>Нельзя забыть весенний этот день…</vt:lpstr>
      <vt:lpstr>Презентация PowerPoint</vt:lpstr>
      <vt:lpstr>Хореографическая композиция «Начало войны…»</vt:lpstr>
      <vt:lpstr>«Жди меня и я вернусь…» К. Симонов</vt:lpstr>
      <vt:lpstr>Любовь Лодочникова «Женщинам-фронтовичкам посвящается»</vt:lpstr>
      <vt:lpstr>   «От героев былых времён…» Муз.: Евгений Агранович,  слова: Рафаил Хозак  </vt:lpstr>
      <vt:lpstr> «Казаки в Берлине»  Муз: Дмитрий Покрасс/Даниил Покрасс, слова: Цезарь Солодарь И. Левитан «О взятии Берлина» </vt:lpstr>
      <vt:lpstr>Знамя Победы!</vt:lpstr>
      <vt:lpstr>«Мы верили, мы знали – победим!» Муз.: А. Арутюнов, сл. В. Семернин,  исп.: Л. Серебрянников</vt:lpstr>
      <vt:lpstr>Спасибо 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Ксеня</dc:creator>
  <cp:lastModifiedBy>Ксеня</cp:lastModifiedBy>
  <cp:revision>18</cp:revision>
  <dcterms:created xsi:type="dcterms:W3CDTF">2019-04-30T04:57:21Z</dcterms:created>
  <dcterms:modified xsi:type="dcterms:W3CDTF">2019-05-06T10:10:21Z</dcterms:modified>
</cp:coreProperties>
</file>