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0" r:id="rId3"/>
    <p:sldId id="257" r:id="rId4"/>
    <p:sldId id="258" r:id="rId5"/>
    <p:sldId id="261" r:id="rId6"/>
    <p:sldId id="269" r:id="rId7"/>
    <p:sldId id="270" r:id="rId8"/>
    <p:sldId id="272" r:id="rId9"/>
    <p:sldId id="271" r:id="rId10"/>
    <p:sldId id="268" r:id="rId11"/>
    <p:sldId id="267" r:id="rId12"/>
    <p:sldId id="264" r:id="rId13"/>
    <p:sldId id="263" r:id="rId14"/>
    <p:sldId id="262" r:id="rId15"/>
    <p:sldId id="281" r:id="rId16"/>
    <p:sldId id="275" r:id="rId17"/>
    <p:sldId id="277" r:id="rId18"/>
    <p:sldId id="279" r:id="rId19"/>
    <p:sldId id="282" r:id="rId20"/>
    <p:sldId id="276" r:id="rId21"/>
    <p:sldId id="259" r:id="rId22"/>
    <p:sldId id="273" r:id="rId23"/>
    <p:sldId id="266" r:id="rId24"/>
    <p:sldId id="265" r:id="rId25"/>
    <p:sldId id="27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6949FEB-90BA-4BA0-995C-5F5733E83D43}">
          <p14:sldIdLst>
            <p14:sldId id="283"/>
          </p14:sldIdLst>
        </p14:section>
        <p14:section name="Раздел без заголовка" id="{0BC772D3-4842-4C36-86DC-6CF5CEEEF08E}">
          <p14:sldIdLst>
            <p14:sldId id="280"/>
            <p14:sldId id="257"/>
            <p14:sldId id="258"/>
            <p14:sldId id="261"/>
            <p14:sldId id="269"/>
            <p14:sldId id="270"/>
            <p14:sldId id="272"/>
            <p14:sldId id="271"/>
            <p14:sldId id="268"/>
            <p14:sldId id="267"/>
            <p14:sldId id="264"/>
            <p14:sldId id="263"/>
            <p14:sldId id="262"/>
            <p14:sldId id="281"/>
            <p14:sldId id="275"/>
            <p14:sldId id="277"/>
            <p14:sldId id="279"/>
            <p14:sldId id="282"/>
            <p14:sldId id="276"/>
            <p14:sldId id="259"/>
            <p14:sldId id="273"/>
            <p14:sldId id="266"/>
            <p14:sldId id="265"/>
            <p14:sldId id="274"/>
          </p14:sldIdLst>
        </p14:section>
        <p14:section name="Раздел без заголовка" id="{B17D2DF4-C317-4F8B-A786-B7942D2E35CA}">
          <p14:sldIdLst/>
        </p14:section>
        <p14:section name="Раздел без заголовка" id="{BF45A3E0-C37A-45B2-842D-11432F46849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1C26-D02C-4611-ABD7-1AF57E62F4AC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5219-EFE0-4F32-82A1-011697D7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34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1C26-D02C-4611-ABD7-1AF57E62F4AC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5219-EFE0-4F32-82A1-011697D7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1C26-D02C-4611-ABD7-1AF57E62F4AC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5219-EFE0-4F32-82A1-011697D7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1C26-D02C-4611-ABD7-1AF57E62F4AC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5219-EFE0-4F32-82A1-011697D7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5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1C26-D02C-4611-ABD7-1AF57E62F4AC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5219-EFE0-4F32-82A1-011697D7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9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1C26-D02C-4611-ABD7-1AF57E62F4AC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5219-EFE0-4F32-82A1-011697D7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4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1C26-D02C-4611-ABD7-1AF57E62F4AC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5219-EFE0-4F32-82A1-011697D7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1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1C26-D02C-4611-ABD7-1AF57E62F4AC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5219-EFE0-4F32-82A1-011697D7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5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1C26-D02C-4611-ABD7-1AF57E62F4AC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5219-EFE0-4F32-82A1-011697D7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8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1C26-D02C-4611-ABD7-1AF57E62F4AC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5219-EFE0-4F32-82A1-011697D7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6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1C26-D02C-4611-ABD7-1AF57E62F4AC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5219-EFE0-4F32-82A1-011697D7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2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91C26-D02C-4611-ABD7-1AF57E62F4AC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5219-EFE0-4F32-82A1-011697D7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6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322" y="267573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Братья наши меньшие –герои войны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3219" y="5673231"/>
            <a:ext cx="10515600" cy="9175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err="1" smtClean="0"/>
              <a:t>Самохвалова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Антонида</a:t>
            </a:r>
            <a:r>
              <a:rPr lang="ru-RU" sz="2000" dirty="0" smtClean="0"/>
              <a:t> Ивановна, библиотекарь</a:t>
            </a:r>
            <a:endParaRPr lang="ru-RU" sz="2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33104" y="493610"/>
            <a:ext cx="10515600" cy="917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 </a:t>
            </a:r>
            <a:r>
              <a:rPr lang="ru-RU" sz="2000" b="1" dirty="0" smtClean="0"/>
              <a:t>Краевое государственное казенное общеобразовательное учреждение, реализующее адаптированные основные общеобразовательные программы «Школа – интернат №14»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2325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42" y="365124"/>
            <a:ext cx="9215252" cy="6492875"/>
          </a:xfrm>
        </p:spPr>
      </p:pic>
    </p:spTree>
    <p:extLst>
      <p:ext uri="{BB962C8B-B14F-4D97-AF65-F5344CB8AC3E}">
        <p14:creationId xmlns:p14="http://schemas.microsoft.com/office/powerpoint/2010/main" val="325479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365124"/>
            <a:ext cx="9286504" cy="6492875"/>
          </a:xfrm>
        </p:spPr>
      </p:pic>
    </p:spTree>
    <p:extLst>
      <p:ext uri="{BB962C8B-B14F-4D97-AF65-F5344CB8AC3E}">
        <p14:creationId xmlns:p14="http://schemas.microsoft.com/office/powerpoint/2010/main" val="181489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47" y="365124"/>
            <a:ext cx="9179626" cy="6665067"/>
          </a:xfrm>
        </p:spPr>
      </p:pic>
    </p:spTree>
    <p:extLst>
      <p:ext uri="{BB962C8B-B14F-4D97-AF65-F5344CB8AC3E}">
        <p14:creationId xmlns:p14="http://schemas.microsoft.com/office/powerpoint/2010/main" val="238003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84" y="365124"/>
            <a:ext cx="9476510" cy="6492875"/>
          </a:xfrm>
        </p:spPr>
      </p:pic>
    </p:spTree>
    <p:extLst>
      <p:ext uri="{BB962C8B-B14F-4D97-AF65-F5344CB8AC3E}">
        <p14:creationId xmlns:p14="http://schemas.microsoft.com/office/powerpoint/2010/main" val="4007804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365124"/>
            <a:ext cx="9215252" cy="6492875"/>
          </a:xfrm>
        </p:spPr>
      </p:pic>
    </p:spTree>
    <p:extLst>
      <p:ext uri="{BB962C8B-B14F-4D97-AF65-F5344CB8AC3E}">
        <p14:creationId xmlns:p14="http://schemas.microsoft.com/office/powerpoint/2010/main" val="2418290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30628"/>
            <a:ext cx="9191501" cy="6727371"/>
          </a:xfrm>
        </p:spPr>
      </p:pic>
    </p:spTree>
    <p:extLst>
      <p:ext uri="{BB962C8B-B14F-4D97-AF65-F5344CB8AC3E}">
        <p14:creationId xmlns:p14="http://schemas.microsoft.com/office/powerpoint/2010/main" val="199501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3" y="365124"/>
            <a:ext cx="9642762" cy="6492875"/>
          </a:xfrm>
        </p:spPr>
      </p:pic>
    </p:spTree>
    <p:extLst>
      <p:ext uri="{BB962C8B-B14F-4D97-AF65-F5344CB8AC3E}">
        <p14:creationId xmlns:p14="http://schemas.microsoft.com/office/powerpoint/2010/main" val="3222534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3" y="365124"/>
            <a:ext cx="8918368" cy="6492875"/>
          </a:xfrm>
        </p:spPr>
      </p:pic>
    </p:spTree>
    <p:extLst>
      <p:ext uri="{BB962C8B-B14F-4D97-AF65-F5344CB8AC3E}">
        <p14:creationId xmlns:p14="http://schemas.microsoft.com/office/powerpoint/2010/main" val="39645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56" y="365124"/>
            <a:ext cx="9880270" cy="6492875"/>
          </a:xfrm>
        </p:spPr>
      </p:pic>
    </p:spTree>
    <p:extLst>
      <p:ext uri="{BB962C8B-B14F-4D97-AF65-F5344CB8AC3E}">
        <p14:creationId xmlns:p14="http://schemas.microsoft.com/office/powerpoint/2010/main" val="2296252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9243951" cy="5811838"/>
          </a:xfrm>
        </p:spPr>
      </p:pic>
    </p:spTree>
    <p:extLst>
      <p:ext uri="{BB962C8B-B14F-4D97-AF65-F5344CB8AC3E}">
        <p14:creationId xmlns:p14="http://schemas.microsoft.com/office/powerpoint/2010/main" val="327460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57" y="261258"/>
            <a:ext cx="9939646" cy="6448301"/>
          </a:xfrm>
        </p:spPr>
      </p:pic>
    </p:spTree>
    <p:extLst>
      <p:ext uri="{BB962C8B-B14F-4D97-AF65-F5344CB8AC3E}">
        <p14:creationId xmlns:p14="http://schemas.microsoft.com/office/powerpoint/2010/main" val="425850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3" y="365124"/>
            <a:ext cx="9975272" cy="6492875"/>
          </a:xfrm>
        </p:spPr>
      </p:pic>
    </p:spTree>
    <p:extLst>
      <p:ext uri="{BB962C8B-B14F-4D97-AF65-F5344CB8AC3E}">
        <p14:creationId xmlns:p14="http://schemas.microsoft.com/office/powerpoint/2010/main" val="689480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62" y="261256"/>
            <a:ext cx="9048998" cy="6596743"/>
          </a:xfrm>
        </p:spPr>
      </p:pic>
    </p:spTree>
    <p:extLst>
      <p:ext uri="{BB962C8B-B14F-4D97-AF65-F5344CB8AC3E}">
        <p14:creationId xmlns:p14="http://schemas.microsoft.com/office/powerpoint/2010/main" val="3757186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34" y="451262"/>
            <a:ext cx="9951522" cy="6406738"/>
          </a:xfrm>
        </p:spPr>
      </p:pic>
    </p:spTree>
    <p:extLst>
      <p:ext uri="{BB962C8B-B14F-4D97-AF65-F5344CB8AC3E}">
        <p14:creationId xmlns:p14="http://schemas.microsoft.com/office/powerpoint/2010/main" val="2616060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61" y="365125"/>
            <a:ext cx="9262752" cy="6581940"/>
          </a:xfrm>
        </p:spPr>
      </p:pic>
    </p:spTree>
    <p:extLst>
      <p:ext uri="{BB962C8B-B14F-4D97-AF65-F5344CB8AC3E}">
        <p14:creationId xmlns:p14="http://schemas.microsoft.com/office/powerpoint/2010/main" val="3309696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365124"/>
            <a:ext cx="9642763" cy="6492875"/>
          </a:xfrm>
        </p:spPr>
      </p:pic>
    </p:spTree>
    <p:extLst>
      <p:ext uri="{BB962C8B-B14F-4D97-AF65-F5344CB8AC3E}">
        <p14:creationId xmlns:p14="http://schemas.microsoft.com/office/powerpoint/2010/main" val="3663877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3" y="273132"/>
            <a:ext cx="8740238" cy="6584868"/>
          </a:xfrm>
        </p:spPr>
      </p:pic>
    </p:spTree>
    <p:extLst>
      <p:ext uri="{BB962C8B-B14F-4D97-AF65-F5344CB8AC3E}">
        <p14:creationId xmlns:p14="http://schemas.microsoft.com/office/powerpoint/2010/main" val="228176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22" y="365124"/>
            <a:ext cx="8680862" cy="6665067"/>
          </a:xfrm>
        </p:spPr>
      </p:pic>
    </p:spTree>
    <p:extLst>
      <p:ext uri="{BB962C8B-B14F-4D97-AF65-F5344CB8AC3E}">
        <p14:creationId xmlns:p14="http://schemas.microsoft.com/office/powerpoint/2010/main" val="62766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Защишали</a:t>
            </a:r>
            <a:r>
              <a:rPr lang="ru-RU" dirty="0" smtClean="0"/>
              <a:t> пограничные посты, поселения и одетые в доспехи участвовали в сражениях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83" y="1793174"/>
            <a:ext cx="8502733" cy="5064825"/>
          </a:xfrm>
        </p:spPr>
      </p:pic>
    </p:spTree>
    <p:extLst>
      <p:ext uri="{BB962C8B-B14F-4D97-AF65-F5344CB8AC3E}">
        <p14:creationId xmlns:p14="http://schemas.microsoft.com/office/powerpoint/2010/main" val="274416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67" y="365125"/>
            <a:ext cx="8668987" cy="6492875"/>
          </a:xfrm>
        </p:spPr>
      </p:pic>
    </p:spTree>
    <p:extLst>
      <p:ext uri="{BB962C8B-B14F-4D97-AF65-F5344CB8AC3E}">
        <p14:creationId xmlns:p14="http://schemas.microsoft.com/office/powerpoint/2010/main" val="51612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365124"/>
            <a:ext cx="9120250" cy="6492875"/>
          </a:xfrm>
        </p:spPr>
      </p:pic>
    </p:spTree>
    <p:extLst>
      <p:ext uri="{BB962C8B-B14F-4D97-AF65-F5344CB8AC3E}">
        <p14:creationId xmlns:p14="http://schemas.microsoft.com/office/powerpoint/2010/main" val="162678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94" y="365124"/>
            <a:ext cx="9108374" cy="6492875"/>
          </a:xfrm>
        </p:spPr>
      </p:pic>
    </p:spTree>
    <p:extLst>
      <p:ext uri="{BB962C8B-B14F-4D97-AF65-F5344CB8AC3E}">
        <p14:creationId xmlns:p14="http://schemas.microsoft.com/office/powerpoint/2010/main" val="240173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39" y="365124"/>
            <a:ext cx="9524009" cy="6492875"/>
          </a:xfrm>
        </p:spPr>
      </p:pic>
    </p:spTree>
    <p:extLst>
      <p:ext uri="{BB962C8B-B14F-4D97-AF65-F5344CB8AC3E}">
        <p14:creationId xmlns:p14="http://schemas.microsoft.com/office/powerpoint/2010/main" val="167838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5" y="365125"/>
            <a:ext cx="9227126" cy="6296932"/>
          </a:xfrm>
        </p:spPr>
      </p:pic>
    </p:spTree>
    <p:extLst>
      <p:ext uri="{BB962C8B-B14F-4D97-AF65-F5344CB8AC3E}">
        <p14:creationId xmlns:p14="http://schemas.microsoft.com/office/powerpoint/2010/main" val="712235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42</Words>
  <Application>Microsoft Office PowerPoint</Application>
  <PresentationFormat>Широкоэкранный</PresentationFormat>
  <Paragraphs>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Братья наши меньшие –герои войны</vt:lpstr>
      <vt:lpstr>Презентация PowerPoint</vt:lpstr>
      <vt:lpstr>Презентация PowerPoint</vt:lpstr>
      <vt:lpstr>Защишали пограничные посты, поселения и одетые в доспехи участвовали в сражениях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Интернат</dc:creator>
  <cp:lastModifiedBy>Интернат</cp:lastModifiedBy>
  <cp:revision>10</cp:revision>
  <dcterms:created xsi:type="dcterms:W3CDTF">2019-06-04T02:36:17Z</dcterms:created>
  <dcterms:modified xsi:type="dcterms:W3CDTF">2019-08-25T21:44:48Z</dcterms:modified>
</cp:coreProperties>
</file>