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362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4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BB664-EA86-483F-B8AB-1DA4A8BBBE68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0148-B04C-46BB-8851-ABB8723C9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508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BB664-EA86-483F-B8AB-1DA4A8BBBE68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0148-B04C-46BB-8851-ABB8723C9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262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BB664-EA86-483F-B8AB-1DA4A8BBBE68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0148-B04C-46BB-8851-ABB8723C9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0858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BB664-EA86-483F-B8AB-1DA4A8BBBE68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0148-B04C-46BB-8851-ABB8723C9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641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BB664-EA86-483F-B8AB-1DA4A8BBBE68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0148-B04C-46BB-8851-ABB8723C9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203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BB664-EA86-483F-B8AB-1DA4A8BBBE68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0148-B04C-46BB-8851-ABB8723C9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47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BB664-EA86-483F-B8AB-1DA4A8BBBE68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0148-B04C-46BB-8851-ABB8723C9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797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BB664-EA86-483F-B8AB-1DA4A8BBBE68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0148-B04C-46BB-8851-ABB8723C9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210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BB664-EA86-483F-B8AB-1DA4A8BBBE68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0148-B04C-46BB-8851-ABB8723C9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60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BB664-EA86-483F-B8AB-1DA4A8BBBE68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0148-B04C-46BB-8851-ABB8723C9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30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BB664-EA86-483F-B8AB-1DA4A8BBBE68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60148-B04C-46BB-8851-ABB8723C9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235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BB664-EA86-483F-B8AB-1DA4A8BBBE68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60148-B04C-46BB-8851-ABB8723C9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202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233" y="0"/>
            <a:ext cx="5715000" cy="3333750"/>
          </a:xfrm>
          <a:prstGeom prst="rect">
            <a:avLst/>
          </a:prstGeom>
          <a:scene3d>
            <a:camera prst="isometricRightUp"/>
            <a:lightRig rig="threePt" dir="t"/>
          </a:scene3d>
        </p:spPr>
      </p:pic>
      <p:grpSp>
        <p:nvGrpSpPr>
          <p:cNvPr id="13" name="Группа 12"/>
          <p:cNvGrpSpPr/>
          <p:nvPr/>
        </p:nvGrpSpPr>
        <p:grpSpPr>
          <a:xfrm>
            <a:off x="535347" y="2631181"/>
            <a:ext cx="10223292" cy="3717816"/>
            <a:chOff x="1019331" y="2758190"/>
            <a:chExt cx="10223292" cy="3717816"/>
          </a:xfrm>
        </p:grpSpPr>
        <p:sp>
          <p:nvSpPr>
            <p:cNvPr id="10" name="Полилиния 9"/>
            <p:cNvSpPr/>
            <p:nvPr/>
          </p:nvSpPr>
          <p:spPr>
            <a:xfrm>
              <a:off x="1079292" y="2758190"/>
              <a:ext cx="9743606" cy="3222885"/>
            </a:xfrm>
            <a:custGeom>
              <a:avLst/>
              <a:gdLst>
                <a:gd name="connsiteX0" fmla="*/ 9743606 w 9743606"/>
                <a:gd name="connsiteY0" fmla="*/ 0 h 3222885"/>
                <a:gd name="connsiteX1" fmla="*/ 9458793 w 9743606"/>
                <a:gd name="connsiteY1" fmla="*/ 14990 h 3222885"/>
                <a:gd name="connsiteX2" fmla="*/ 9383842 w 9743606"/>
                <a:gd name="connsiteY2" fmla="*/ 29980 h 3222885"/>
                <a:gd name="connsiteX3" fmla="*/ 9263921 w 9743606"/>
                <a:gd name="connsiteY3" fmla="*/ 59961 h 3222885"/>
                <a:gd name="connsiteX4" fmla="*/ 9218951 w 9743606"/>
                <a:gd name="connsiteY4" fmla="*/ 89941 h 3222885"/>
                <a:gd name="connsiteX5" fmla="*/ 9188970 w 9743606"/>
                <a:gd name="connsiteY5" fmla="*/ 119921 h 3222885"/>
                <a:gd name="connsiteX6" fmla="*/ 9144000 w 9743606"/>
                <a:gd name="connsiteY6" fmla="*/ 134912 h 3222885"/>
                <a:gd name="connsiteX7" fmla="*/ 9069049 w 9743606"/>
                <a:gd name="connsiteY7" fmla="*/ 209862 h 3222885"/>
                <a:gd name="connsiteX8" fmla="*/ 8979108 w 9743606"/>
                <a:gd name="connsiteY8" fmla="*/ 269823 h 3222885"/>
                <a:gd name="connsiteX9" fmla="*/ 8859187 w 9743606"/>
                <a:gd name="connsiteY9" fmla="*/ 374754 h 3222885"/>
                <a:gd name="connsiteX10" fmla="*/ 8829206 w 9743606"/>
                <a:gd name="connsiteY10" fmla="*/ 404735 h 3222885"/>
                <a:gd name="connsiteX11" fmla="*/ 8769246 w 9743606"/>
                <a:gd name="connsiteY11" fmla="*/ 419725 h 3222885"/>
                <a:gd name="connsiteX12" fmla="*/ 8694295 w 9743606"/>
                <a:gd name="connsiteY12" fmla="*/ 479685 h 3222885"/>
                <a:gd name="connsiteX13" fmla="*/ 8544393 w 9743606"/>
                <a:gd name="connsiteY13" fmla="*/ 524656 h 3222885"/>
                <a:gd name="connsiteX14" fmla="*/ 8499423 w 9743606"/>
                <a:gd name="connsiteY14" fmla="*/ 554636 h 3222885"/>
                <a:gd name="connsiteX15" fmla="*/ 8454452 w 9743606"/>
                <a:gd name="connsiteY15" fmla="*/ 569626 h 3222885"/>
                <a:gd name="connsiteX16" fmla="*/ 7824865 w 9743606"/>
                <a:gd name="connsiteY16" fmla="*/ 554636 h 3222885"/>
                <a:gd name="connsiteX17" fmla="*/ 7704944 w 9743606"/>
                <a:gd name="connsiteY17" fmla="*/ 539646 h 3222885"/>
                <a:gd name="connsiteX18" fmla="*/ 7659974 w 9743606"/>
                <a:gd name="connsiteY18" fmla="*/ 524656 h 3222885"/>
                <a:gd name="connsiteX19" fmla="*/ 7210269 w 9743606"/>
                <a:gd name="connsiteY19" fmla="*/ 539646 h 3222885"/>
                <a:gd name="connsiteX20" fmla="*/ 7135318 w 9743606"/>
                <a:gd name="connsiteY20" fmla="*/ 554636 h 3222885"/>
                <a:gd name="connsiteX21" fmla="*/ 7075357 w 9743606"/>
                <a:gd name="connsiteY21" fmla="*/ 569626 h 3222885"/>
                <a:gd name="connsiteX22" fmla="*/ 6925456 w 9743606"/>
                <a:gd name="connsiteY22" fmla="*/ 599607 h 3222885"/>
                <a:gd name="connsiteX23" fmla="*/ 6835515 w 9743606"/>
                <a:gd name="connsiteY23" fmla="*/ 629587 h 3222885"/>
                <a:gd name="connsiteX24" fmla="*/ 6685613 w 9743606"/>
                <a:gd name="connsiteY24" fmla="*/ 674558 h 3222885"/>
                <a:gd name="connsiteX25" fmla="*/ 6640642 w 9743606"/>
                <a:gd name="connsiteY25" fmla="*/ 689548 h 3222885"/>
                <a:gd name="connsiteX26" fmla="*/ 6595672 w 9743606"/>
                <a:gd name="connsiteY26" fmla="*/ 719528 h 3222885"/>
                <a:gd name="connsiteX27" fmla="*/ 6550701 w 9743606"/>
                <a:gd name="connsiteY27" fmla="*/ 734518 h 3222885"/>
                <a:gd name="connsiteX28" fmla="*/ 6460760 w 9743606"/>
                <a:gd name="connsiteY28" fmla="*/ 794479 h 3222885"/>
                <a:gd name="connsiteX29" fmla="*/ 6415790 w 9743606"/>
                <a:gd name="connsiteY29" fmla="*/ 824459 h 3222885"/>
                <a:gd name="connsiteX30" fmla="*/ 6385810 w 9743606"/>
                <a:gd name="connsiteY30" fmla="*/ 854440 h 3222885"/>
                <a:gd name="connsiteX31" fmla="*/ 6325849 w 9743606"/>
                <a:gd name="connsiteY31" fmla="*/ 884420 h 3222885"/>
                <a:gd name="connsiteX32" fmla="*/ 6280878 w 9743606"/>
                <a:gd name="connsiteY32" fmla="*/ 914400 h 3222885"/>
                <a:gd name="connsiteX33" fmla="*/ 6190938 w 9743606"/>
                <a:gd name="connsiteY33" fmla="*/ 944380 h 3222885"/>
                <a:gd name="connsiteX34" fmla="*/ 6086006 w 9743606"/>
                <a:gd name="connsiteY34" fmla="*/ 974361 h 3222885"/>
                <a:gd name="connsiteX35" fmla="*/ 5996065 w 9743606"/>
                <a:gd name="connsiteY35" fmla="*/ 1034321 h 3222885"/>
                <a:gd name="connsiteX36" fmla="*/ 5951095 w 9743606"/>
                <a:gd name="connsiteY36" fmla="*/ 1049312 h 3222885"/>
                <a:gd name="connsiteX37" fmla="*/ 5846164 w 9743606"/>
                <a:gd name="connsiteY37" fmla="*/ 1094282 h 3222885"/>
                <a:gd name="connsiteX38" fmla="*/ 5816183 w 9743606"/>
                <a:gd name="connsiteY38" fmla="*/ 1124262 h 3222885"/>
                <a:gd name="connsiteX39" fmla="*/ 5726242 w 9743606"/>
                <a:gd name="connsiteY39" fmla="*/ 1154243 h 3222885"/>
                <a:gd name="connsiteX40" fmla="*/ 5636301 w 9743606"/>
                <a:gd name="connsiteY40" fmla="*/ 1184223 h 3222885"/>
                <a:gd name="connsiteX41" fmla="*/ 5546360 w 9743606"/>
                <a:gd name="connsiteY41" fmla="*/ 1214203 h 3222885"/>
                <a:gd name="connsiteX42" fmla="*/ 5411449 w 9743606"/>
                <a:gd name="connsiteY42" fmla="*/ 1229194 h 3222885"/>
                <a:gd name="connsiteX43" fmla="*/ 5306518 w 9743606"/>
                <a:gd name="connsiteY43" fmla="*/ 1244184 h 3222885"/>
                <a:gd name="connsiteX44" fmla="*/ 5216577 w 9743606"/>
                <a:gd name="connsiteY44" fmla="*/ 1259174 h 3222885"/>
                <a:gd name="connsiteX45" fmla="*/ 4826833 w 9743606"/>
                <a:gd name="connsiteY45" fmla="*/ 1274164 h 3222885"/>
                <a:gd name="connsiteX46" fmla="*/ 4557010 w 9743606"/>
                <a:gd name="connsiteY46" fmla="*/ 1304144 h 3222885"/>
                <a:gd name="connsiteX47" fmla="*/ 4497049 w 9743606"/>
                <a:gd name="connsiteY47" fmla="*/ 1319135 h 3222885"/>
                <a:gd name="connsiteX48" fmla="*/ 4407108 w 9743606"/>
                <a:gd name="connsiteY48" fmla="*/ 1349115 h 3222885"/>
                <a:gd name="connsiteX49" fmla="*/ 4227226 w 9743606"/>
                <a:gd name="connsiteY49" fmla="*/ 1364105 h 3222885"/>
                <a:gd name="connsiteX50" fmla="*/ 4167265 w 9743606"/>
                <a:gd name="connsiteY50" fmla="*/ 1379095 h 3222885"/>
                <a:gd name="connsiteX51" fmla="*/ 4077324 w 9743606"/>
                <a:gd name="connsiteY51" fmla="*/ 1394085 h 3222885"/>
                <a:gd name="connsiteX52" fmla="*/ 4032354 w 9743606"/>
                <a:gd name="connsiteY52" fmla="*/ 1409076 h 3222885"/>
                <a:gd name="connsiteX53" fmla="*/ 3957403 w 9743606"/>
                <a:gd name="connsiteY53" fmla="*/ 1424066 h 3222885"/>
                <a:gd name="connsiteX54" fmla="*/ 3852472 w 9743606"/>
                <a:gd name="connsiteY54" fmla="*/ 1454046 h 3222885"/>
                <a:gd name="connsiteX55" fmla="*/ 3747541 w 9743606"/>
                <a:gd name="connsiteY55" fmla="*/ 1484026 h 3222885"/>
                <a:gd name="connsiteX56" fmla="*/ 3702570 w 9743606"/>
                <a:gd name="connsiteY56" fmla="*/ 1514007 h 3222885"/>
                <a:gd name="connsiteX57" fmla="*/ 3657600 w 9743606"/>
                <a:gd name="connsiteY57" fmla="*/ 1528997 h 3222885"/>
                <a:gd name="connsiteX58" fmla="*/ 3582649 w 9743606"/>
                <a:gd name="connsiteY58" fmla="*/ 1573967 h 3222885"/>
                <a:gd name="connsiteX59" fmla="*/ 3507698 w 9743606"/>
                <a:gd name="connsiteY59" fmla="*/ 1633928 h 3222885"/>
                <a:gd name="connsiteX60" fmla="*/ 3417757 w 9743606"/>
                <a:gd name="connsiteY60" fmla="*/ 1663908 h 3222885"/>
                <a:gd name="connsiteX61" fmla="*/ 3387777 w 9743606"/>
                <a:gd name="connsiteY61" fmla="*/ 1693889 h 3222885"/>
                <a:gd name="connsiteX62" fmla="*/ 3297836 w 9743606"/>
                <a:gd name="connsiteY62" fmla="*/ 1723869 h 3222885"/>
                <a:gd name="connsiteX63" fmla="*/ 3252865 w 9743606"/>
                <a:gd name="connsiteY63" fmla="*/ 1768840 h 3222885"/>
                <a:gd name="connsiteX64" fmla="*/ 3087974 w 9743606"/>
                <a:gd name="connsiteY64" fmla="*/ 1873771 h 3222885"/>
                <a:gd name="connsiteX65" fmla="*/ 3013023 w 9743606"/>
                <a:gd name="connsiteY65" fmla="*/ 1918741 h 3222885"/>
                <a:gd name="connsiteX66" fmla="*/ 2983042 w 9743606"/>
                <a:gd name="connsiteY66" fmla="*/ 1963712 h 3222885"/>
                <a:gd name="connsiteX67" fmla="*/ 2878111 w 9743606"/>
                <a:gd name="connsiteY67" fmla="*/ 2038662 h 3222885"/>
                <a:gd name="connsiteX68" fmla="*/ 2818151 w 9743606"/>
                <a:gd name="connsiteY68" fmla="*/ 2068643 h 3222885"/>
                <a:gd name="connsiteX69" fmla="*/ 2743200 w 9743606"/>
                <a:gd name="connsiteY69" fmla="*/ 2128603 h 3222885"/>
                <a:gd name="connsiteX70" fmla="*/ 2698229 w 9743606"/>
                <a:gd name="connsiteY70" fmla="*/ 2143594 h 3222885"/>
                <a:gd name="connsiteX71" fmla="*/ 2623278 w 9743606"/>
                <a:gd name="connsiteY71" fmla="*/ 2203554 h 3222885"/>
                <a:gd name="connsiteX72" fmla="*/ 2488367 w 9743606"/>
                <a:gd name="connsiteY72" fmla="*/ 2278505 h 3222885"/>
                <a:gd name="connsiteX73" fmla="*/ 2398426 w 9743606"/>
                <a:gd name="connsiteY73" fmla="*/ 2323476 h 3222885"/>
                <a:gd name="connsiteX74" fmla="*/ 2353456 w 9743606"/>
                <a:gd name="connsiteY74" fmla="*/ 2353456 h 3222885"/>
                <a:gd name="connsiteX75" fmla="*/ 2323475 w 9743606"/>
                <a:gd name="connsiteY75" fmla="*/ 2383436 h 3222885"/>
                <a:gd name="connsiteX76" fmla="*/ 2233534 w 9743606"/>
                <a:gd name="connsiteY76" fmla="*/ 2413417 h 3222885"/>
                <a:gd name="connsiteX77" fmla="*/ 2143593 w 9743606"/>
                <a:gd name="connsiteY77" fmla="*/ 2458387 h 3222885"/>
                <a:gd name="connsiteX78" fmla="*/ 2008682 w 9743606"/>
                <a:gd name="connsiteY78" fmla="*/ 2518348 h 3222885"/>
                <a:gd name="connsiteX79" fmla="*/ 1903751 w 9743606"/>
                <a:gd name="connsiteY79" fmla="*/ 2548328 h 3222885"/>
                <a:gd name="connsiteX80" fmla="*/ 1753849 w 9743606"/>
                <a:gd name="connsiteY80" fmla="*/ 2563318 h 3222885"/>
                <a:gd name="connsiteX81" fmla="*/ 1588957 w 9743606"/>
                <a:gd name="connsiteY81" fmla="*/ 2593299 h 3222885"/>
                <a:gd name="connsiteX82" fmla="*/ 1543987 w 9743606"/>
                <a:gd name="connsiteY82" fmla="*/ 2608289 h 3222885"/>
                <a:gd name="connsiteX83" fmla="*/ 1484026 w 9743606"/>
                <a:gd name="connsiteY83" fmla="*/ 2623279 h 3222885"/>
                <a:gd name="connsiteX84" fmla="*/ 1439056 w 9743606"/>
                <a:gd name="connsiteY84" fmla="*/ 2653259 h 3222885"/>
                <a:gd name="connsiteX85" fmla="*/ 1379095 w 9743606"/>
                <a:gd name="connsiteY85" fmla="*/ 2668249 h 3222885"/>
                <a:gd name="connsiteX86" fmla="*/ 1289154 w 9743606"/>
                <a:gd name="connsiteY86" fmla="*/ 2698230 h 3222885"/>
                <a:gd name="connsiteX87" fmla="*/ 1199213 w 9743606"/>
                <a:gd name="connsiteY87" fmla="*/ 2728210 h 3222885"/>
                <a:gd name="connsiteX88" fmla="*/ 1109272 w 9743606"/>
                <a:gd name="connsiteY88" fmla="*/ 2773180 h 3222885"/>
                <a:gd name="connsiteX89" fmla="*/ 1049311 w 9743606"/>
                <a:gd name="connsiteY89" fmla="*/ 2803161 h 3222885"/>
                <a:gd name="connsiteX90" fmla="*/ 974360 w 9743606"/>
                <a:gd name="connsiteY90" fmla="*/ 2818151 h 3222885"/>
                <a:gd name="connsiteX91" fmla="*/ 929390 w 9743606"/>
                <a:gd name="connsiteY91" fmla="*/ 2848131 h 3222885"/>
                <a:gd name="connsiteX92" fmla="*/ 839449 w 9743606"/>
                <a:gd name="connsiteY92" fmla="*/ 2878112 h 3222885"/>
                <a:gd name="connsiteX93" fmla="*/ 764498 w 9743606"/>
                <a:gd name="connsiteY93" fmla="*/ 2908092 h 3222885"/>
                <a:gd name="connsiteX94" fmla="*/ 704538 w 9743606"/>
                <a:gd name="connsiteY94" fmla="*/ 2938072 h 3222885"/>
                <a:gd name="connsiteX95" fmla="*/ 464695 w 9743606"/>
                <a:gd name="connsiteY95" fmla="*/ 3013023 h 3222885"/>
                <a:gd name="connsiteX96" fmla="*/ 419724 w 9743606"/>
                <a:gd name="connsiteY96" fmla="*/ 3043003 h 3222885"/>
                <a:gd name="connsiteX97" fmla="*/ 359764 w 9743606"/>
                <a:gd name="connsiteY97" fmla="*/ 3057994 h 3222885"/>
                <a:gd name="connsiteX98" fmla="*/ 314793 w 9743606"/>
                <a:gd name="connsiteY98" fmla="*/ 3072984 h 3222885"/>
                <a:gd name="connsiteX99" fmla="*/ 224852 w 9743606"/>
                <a:gd name="connsiteY99" fmla="*/ 3117954 h 3222885"/>
                <a:gd name="connsiteX100" fmla="*/ 119921 w 9743606"/>
                <a:gd name="connsiteY100" fmla="*/ 3162925 h 3222885"/>
                <a:gd name="connsiteX101" fmla="*/ 74951 w 9743606"/>
                <a:gd name="connsiteY101" fmla="*/ 3192905 h 3222885"/>
                <a:gd name="connsiteX102" fmla="*/ 29980 w 9743606"/>
                <a:gd name="connsiteY102" fmla="*/ 3207895 h 3222885"/>
                <a:gd name="connsiteX103" fmla="*/ 0 w 9743606"/>
                <a:gd name="connsiteY103" fmla="*/ 3222885 h 3222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</a:cxnLst>
              <a:rect l="l" t="t" r="r" b="b"/>
              <a:pathLst>
                <a:path w="9743606" h="3222885">
                  <a:moveTo>
                    <a:pt x="9743606" y="0"/>
                  </a:moveTo>
                  <a:cubicBezTo>
                    <a:pt x="9648668" y="4997"/>
                    <a:pt x="9553534" y="7095"/>
                    <a:pt x="9458793" y="14990"/>
                  </a:cubicBezTo>
                  <a:cubicBezTo>
                    <a:pt x="9433403" y="17106"/>
                    <a:pt x="9408668" y="24251"/>
                    <a:pt x="9383842" y="29980"/>
                  </a:cubicBezTo>
                  <a:cubicBezTo>
                    <a:pt x="9343693" y="39245"/>
                    <a:pt x="9263921" y="59961"/>
                    <a:pt x="9263921" y="59961"/>
                  </a:cubicBezTo>
                  <a:cubicBezTo>
                    <a:pt x="9248931" y="69954"/>
                    <a:pt x="9233019" y="78687"/>
                    <a:pt x="9218951" y="89941"/>
                  </a:cubicBezTo>
                  <a:cubicBezTo>
                    <a:pt x="9207915" y="98770"/>
                    <a:pt x="9201089" y="112650"/>
                    <a:pt x="9188970" y="119921"/>
                  </a:cubicBezTo>
                  <a:cubicBezTo>
                    <a:pt x="9175421" y="128051"/>
                    <a:pt x="9158990" y="129915"/>
                    <a:pt x="9144000" y="134912"/>
                  </a:cubicBezTo>
                  <a:cubicBezTo>
                    <a:pt x="9119016" y="159895"/>
                    <a:pt x="9098447" y="190263"/>
                    <a:pt x="9069049" y="209862"/>
                  </a:cubicBezTo>
                  <a:lnTo>
                    <a:pt x="8979108" y="269823"/>
                  </a:lnTo>
                  <a:cubicBezTo>
                    <a:pt x="8894166" y="397239"/>
                    <a:pt x="9034069" y="199872"/>
                    <a:pt x="8859187" y="374754"/>
                  </a:cubicBezTo>
                  <a:cubicBezTo>
                    <a:pt x="8849193" y="384748"/>
                    <a:pt x="8841847" y="398414"/>
                    <a:pt x="8829206" y="404735"/>
                  </a:cubicBezTo>
                  <a:cubicBezTo>
                    <a:pt x="8810779" y="413948"/>
                    <a:pt x="8789233" y="414728"/>
                    <a:pt x="8769246" y="419725"/>
                  </a:cubicBezTo>
                  <a:cubicBezTo>
                    <a:pt x="8744328" y="444642"/>
                    <a:pt x="8728331" y="464558"/>
                    <a:pt x="8694295" y="479685"/>
                  </a:cubicBezTo>
                  <a:cubicBezTo>
                    <a:pt x="8647368" y="500542"/>
                    <a:pt x="8594229" y="512197"/>
                    <a:pt x="8544393" y="524656"/>
                  </a:cubicBezTo>
                  <a:cubicBezTo>
                    <a:pt x="8529403" y="534649"/>
                    <a:pt x="8515537" y="546579"/>
                    <a:pt x="8499423" y="554636"/>
                  </a:cubicBezTo>
                  <a:cubicBezTo>
                    <a:pt x="8485290" y="561702"/>
                    <a:pt x="8470253" y="569626"/>
                    <a:pt x="8454452" y="569626"/>
                  </a:cubicBezTo>
                  <a:cubicBezTo>
                    <a:pt x="8244530" y="569626"/>
                    <a:pt x="8034727" y="559633"/>
                    <a:pt x="7824865" y="554636"/>
                  </a:cubicBezTo>
                  <a:cubicBezTo>
                    <a:pt x="7784891" y="549639"/>
                    <a:pt x="7744579" y="546852"/>
                    <a:pt x="7704944" y="539646"/>
                  </a:cubicBezTo>
                  <a:cubicBezTo>
                    <a:pt x="7689398" y="536819"/>
                    <a:pt x="7675775" y="524656"/>
                    <a:pt x="7659974" y="524656"/>
                  </a:cubicBezTo>
                  <a:cubicBezTo>
                    <a:pt x="7509989" y="524656"/>
                    <a:pt x="7360171" y="534649"/>
                    <a:pt x="7210269" y="539646"/>
                  </a:cubicBezTo>
                  <a:cubicBezTo>
                    <a:pt x="7185285" y="544643"/>
                    <a:pt x="7160190" y="549109"/>
                    <a:pt x="7135318" y="554636"/>
                  </a:cubicBezTo>
                  <a:cubicBezTo>
                    <a:pt x="7115206" y="559105"/>
                    <a:pt x="7095559" y="565586"/>
                    <a:pt x="7075357" y="569626"/>
                  </a:cubicBezTo>
                  <a:cubicBezTo>
                    <a:pt x="6994326" y="585833"/>
                    <a:pt x="6995089" y="578717"/>
                    <a:pt x="6925456" y="599607"/>
                  </a:cubicBezTo>
                  <a:cubicBezTo>
                    <a:pt x="6895187" y="608688"/>
                    <a:pt x="6866173" y="621923"/>
                    <a:pt x="6835515" y="629587"/>
                  </a:cubicBezTo>
                  <a:cubicBezTo>
                    <a:pt x="6744891" y="652243"/>
                    <a:pt x="6795105" y="638060"/>
                    <a:pt x="6685613" y="674558"/>
                  </a:cubicBezTo>
                  <a:lnTo>
                    <a:pt x="6640642" y="689548"/>
                  </a:lnTo>
                  <a:cubicBezTo>
                    <a:pt x="6625652" y="699541"/>
                    <a:pt x="6611786" y="711471"/>
                    <a:pt x="6595672" y="719528"/>
                  </a:cubicBezTo>
                  <a:cubicBezTo>
                    <a:pt x="6581539" y="726594"/>
                    <a:pt x="6564514" y="726844"/>
                    <a:pt x="6550701" y="734518"/>
                  </a:cubicBezTo>
                  <a:cubicBezTo>
                    <a:pt x="6519203" y="752017"/>
                    <a:pt x="6490740" y="774492"/>
                    <a:pt x="6460760" y="794479"/>
                  </a:cubicBezTo>
                  <a:cubicBezTo>
                    <a:pt x="6445770" y="804472"/>
                    <a:pt x="6428529" y="811720"/>
                    <a:pt x="6415790" y="824459"/>
                  </a:cubicBezTo>
                  <a:cubicBezTo>
                    <a:pt x="6405797" y="834453"/>
                    <a:pt x="6397569" y="846600"/>
                    <a:pt x="6385810" y="854440"/>
                  </a:cubicBezTo>
                  <a:cubicBezTo>
                    <a:pt x="6367217" y="866835"/>
                    <a:pt x="6345251" y="873333"/>
                    <a:pt x="6325849" y="884420"/>
                  </a:cubicBezTo>
                  <a:cubicBezTo>
                    <a:pt x="6310207" y="893358"/>
                    <a:pt x="6297341" y="907083"/>
                    <a:pt x="6280878" y="914400"/>
                  </a:cubicBezTo>
                  <a:cubicBezTo>
                    <a:pt x="6252000" y="927235"/>
                    <a:pt x="6220918" y="934387"/>
                    <a:pt x="6190938" y="944380"/>
                  </a:cubicBezTo>
                  <a:cubicBezTo>
                    <a:pt x="6126415" y="965888"/>
                    <a:pt x="6161306" y="955536"/>
                    <a:pt x="6086006" y="974361"/>
                  </a:cubicBezTo>
                  <a:cubicBezTo>
                    <a:pt x="6056026" y="994348"/>
                    <a:pt x="6030247" y="1022926"/>
                    <a:pt x="5996065" y="1034321"/>
                  </a:cubicBezTo>
                  <a:cubicBezTo>
                    <a:pt x="5981075" y="1039318"/>
                    <a:pt x="5965228" y="1042246"/>
                    <a:pt x="5951095" y="1049312"/>
                  </a:cubicBezTo>
                  <a:cubicBezTo>
                    <a:pt x="5847580" y="1101070"/>
                    <a:pt x="5970947" y="1063086"/>
                    <a:pt x="5846164" y="1094282"/>
                  </a:cubicBezTo>
                  <a:cubicBezTo>
                    <a:pt x="5836170" y="1104275"/>
                    <a:pt x="5828824" y="1117942"/>
                    <a:pt x="5816183" y="1124262"/>
                  </a:cubicBezTo>
                  <a:cubicBezTo>
                    <a:pt x="5787917" y="1138395"/>
                    <a:pt x="5756222" y="1144249"/>
                    <a:pt x="5726242" y="1154243"/>
                  </a:cubicBezTo>
                  <a:lnTo>
                    <a:pt x="5636301" y="1184223"/>
                  </a:lnTo>
                  <a:cubicBezTo>
                    <a:pt x="5636299" y="1184224"/>
                    <a:pt x="5546362" y="1214203"/>
                    <a:pt x="5546360" y="1214203"/>
                  </a:cubicBezTo>
                  <a:lnTo>
                    <a:pt x="5411449" y="1229194"/>
                  </a:lnTo>
                  <a:cubicBezTo>
                    <a:pt x="5376390" y="1233577"/>
                    <a:pt x="5341439" y="1238812"/>
                    <a:pt x="5306518" y="1244184"/>
                  </a:cubicBezTo>
                  <a:cubicBezTo>
                    <a:pt x="5276478" y="1248806"/>
                    <a:pt x="5246912" y="1257278"/>
                    <a:pt x="5216577" y="1259174"/>
                  </a:cubicBezTo>
                  <a:cubicBezTo>
                    <a:pt x="5086819" y="1267284"/>
                    <a:pt x="4956748" y="1269167"/>
                    <a:pt x="4826833" y="1274164"/>
                  </a:cubicBezTo>
                  <a:cubicBezTo>
                    <a:pt x="4701113" y="1284641"/>
                    <a:pt x="4663641" y="1282817"/>
                    <a:pt x="4557010" y="1304144"/>
                  </a:cubicBezTo>
                  <a:cubicBezTo>
                    <a:pt x="4536808" y="1308184"/>
                    <a:pt x="4516782" y="1313215"/>
                    <a:pt x="4497049" y="1319135"/>
                  </a:cubicBezTo>
                  <a:cubicBezTo>
                    <a:pt x="4466780" y="1328216"/>
                    <a:pt x="4438601" y="1346491"/>
                    <a:pt x="4407108" y="1349115"/>
                  </a:cubicBezTo>
                  <a:lnTo>
                    <a:pt x="4227226" y="1364105"/>
                  </a:lnTo>
                  <a:cubicBezTo>
                    <a:pt x="4207239" y="1369102"/>
                    <a:pt x="4187467" y="1375055"/>
                    <a:pt x="4167265" y="1379095"/>
                  </a:cubicBezTo>
                  <a:cubicBezTo>
                    <a:pt x="4137461" y="1385056"/>
                    <a:pt x="4106994" y="1387491"/>
                    <a:pt x="4077324" y="1394085"/>
                  </a:cubicBezTo>
                  <a:cubicBezTo>
                    <a:pt x="4061899" y="1397513"/>
                    <a:pt x="4047683" y="1405244"/>
                    <a:pt x="4032354" y="1409076"/>
                  </a:cubicBezTo>
                  <a:cubicBezTo>
                    <a:pt x="4007636" y="1415256"/>
                    <a:pt x="3982275" y="1418539"/>
                    <a:pt x="3957403" y="1424066"/>
                  </a:cubicBezTo>
                  <a:cubicBezTo>
                    <a:pt x="3851959" y="1447498"/>
                    <a:pt x="3940113" y="1429006"/>
                    <a:pt x="3852472" y="1454046"/>
                  </a:cubicBezTo>
                  <a:cubicBezTo>
                    <a:pt x="3720715" y="1491690"/>
                    <a:pt x="3855363" y="1448085"/>
                    <a:pt x="3747541" y="1484026"/>
                  </a:cubicBezTo>
                  <a:cubicBezTo>
                    <a:pt x="3732551" y="1494020"/>
                    <a:pt x="3718684" y="1505950"/>
                    <a:pt x="3702570" y="1514007"/>
                  </a:cubicBezTo>
                  <a:cubicBezTo>
                    <a:pt x="3688437" y="1521073"/>
                    <a:pt x="3671149" y="1520868"/>
                    <a:pt x="3657600" y="1528997"/>
                  </a:cubicBezTo>
                  <a:cubicBezTo>
                    <a:pt x="3554717" y="1590726"/>
                    <a:pt x="3710041" y="1531503"/>
                    <a:pt x="3582649" y="1573967"/>
                  </a:cubicBezTo>
                  <a:cubicBezTo>
                    <a:pt x="3557729" y="1598888"/>
                    <a:pt x="3541739" y="1618799"/>
                    <a:pt x="3507698" y="1633928"/>
                  </a:cubicBezTo>
                  <a:cubicBezTo>
                    <a:pt x="3478820" y="1646763"/>
                    <a:pt x="3417757" y="1663908"/>
                    <a:pt x="3417757" y="1663908"/>
                  </a:cubicBezTo>
                  <a:cubicBezTo>
                    <a:pt x="3407764" y="1673902"/>
                    <a:pt x="3400418" y="1687569"/>
                    <a:pt x="3387777" y="1693889"/>
                  </a:cubicBezTo>
                  <a:cubicBezTo>
                    <a:pt x="3359511" y="1708022"/>
                    <a:pt x="3297836" y="1723869"/>
                    <a:pt x="3297836" y="1723869"/>
                  </a:cubicBezTo>
                  <a:cubicBezTo>
                    <a:pt x="3282846" y="1738859"/>
                    <a:pt x="3270116" y="1756518"/>
                    <a:pt x="3252865" y="1768840"/>
                  </a:cubicBezTo>
                  <a:cubicBezTo>
                    <a:pt x="3199851" y="1806707"/>
                    <a:pt x="3134042" y="1827704"/>
                    <a:pt x="3087974" y="1873771"/>
                  </a:cubicBezTo>
                  <a:cubicBezTo>
                    <a:pt x="3046820" y="1914924"/>
                    <a:pt x="3071401" y="1899282"/>
                    <a:pt x="3013023" y="1918741"/>
                  </a:cubicBezTo>
                  <a:cubicBezTo>
                    <a:pt x="3003029" y="1933731"/>
                    <a:pt x="2995781" y="1950973"/>
                    <a:pt x="2983042" y="1963712"/>
                  </a:cubicBezTo>
                  <a:cubicBezTo>
                    <a:pt x="2972314" y="1974440"/>
                    <a:pt x="2897974" y="2027312"/>
                    <a:pt x="2878111" y="2038662"/>
                  </a:cubicBezTo>
                  <a:cubicBezTo>
                    <a:pt x="2858709" y="2049749"/>
                    <a:pt x="2836744" y="2056248"/>
                    <a:pt x="2818151" y="2068643"/>
                  </a:cubicBezTo>
                  <a:cubicBezTo>
                    <a:pt x="2734501" y="2124410"/>
                    <a:pt x="2852104" y="2074150"/>
                    <a:pt x="2743200" y="2128603"/>
                  </a:cubicBezTo>
                  <a:cubicBezTo>
                    <a:pt x="2729067" y="2135670"/>
                    <a:pt x="2712362" y="2136527"/>
                    <a:pt x="2698229" y="2143594"/>
                  </a:cubicBezTo>
                  <a:cubicBezTo>
                    <a:pt x="2624868" y="2180275"/>
                    <a:pt x="2679045" y="2161729"/>
                    <a:pt x="2623278" y="2203554"/>
                  </a:cubicBezTo>
                  <a:cubicBezTo>
                    <a:pt x="2540805" y="2265409"/>
                    <a:pt x="2558480" y="2255134"/>
                    <a:pt x="2488367" y="2278505"/>
                  </a:cubicBezTo>
                  <a:cubicBezTo>
                    <a:pt x="2359491" y="2364422"/>
                    <a:pt x="2522549" y="2261414"/>
                    <a:pt x="2398426" y="2323476"/>
                  </a:cubicBezTo>
                  <a:cubicBezTo>
                    <a:pt x="2382312" y="2331533"/>
                    <a:pt x="2367524" y="2342202"/>
                    <a:pt x="2353456" y="2353456"/>
                  </a:cubicBezTo>
                  <a:cubicBezTo>
                    <a:pt x="2342420" y="2362285"/>
                    <a:pt x="2336116" y="2377116"/>
                    <a:pt x="2323475" y="2383436"/>
                  </a:cubicBezTo>
                  <a:cubicBezTo>
                    <a:pt x="2295209" y="2397569"/>
                    <a:pt x="2259829" y="2395887"/>
                    <a:pt x="2233534" y="2413417"/>
                  </a:cubicBezTo>
                  <a:cubicBezTo>
                    <a:pt x="2175417" y="2452162"/>
                    <a:pt x="2205655" y="2437700"/>
                    <a:pt x="2143593" y="2458387"/>
                  </a:cubicBezTo>
                  <a:cubicBezTo>
                    <a:pt x="2072329" y="2505896"/>
                    <a:pt x="2115713" y="2482671"/>
                    <a:pt x="2008682" y="2518348"/>
                  </a:cubicBezTo>
                  <a:cubicBezTo>
                    <a:pt x="1976651" y="2529025"/>
                    <a:pt x="1936686" y="2543623"/>
                    <a:pt x="1903751" y="2548328"/>
                  </a:cubicBezTo>
                  <a:cubicBezTo>
                    <a:pt x="1854039" y="2555430"/>
                    <a:pt x="1803816" y="2558321"/>
                    <a:pt x="1753849" y="2563318"/>
                  </a:cubicBezTo>
                  <a:cubicBezTo>
                    <a:pt x="1650714" y="2597695"/>
                    <a:pt x="1775409" y="2559398"/>
                    <a:pt x="1588957" y="2593299"/>
                  </a:cubicBezTo>
                  <a:cubicBezTo>
                    <a:pt x="1573411" y="2596126"/>
                    <a:pt x="1559180" y="2603948"/>
                    <a:pt x="1543987" y="2608289"/>
                  </a:cubicBezTo>
                  <a:cubicBezTo>
                    <a:pt x="1524178" y="2613949"/>
                    <a:pt x="1504013" y="2618282"/>
                    <a:pt x="1484026" y="2623279"/>
                  </a:cubicBezTo>
                  <a:cubicBezTo>
                    <a:pt x="1469036" y="2633272"/>
                    <a:pt x="1455615" y="2646162"/>
                    <a:pt x="1439056" y="2653259"/>
                  </a:cubicBezTo>
                  <a:cubicBezTo>
                    <a:pt x="1420120" y="2661375"/>
                    <a:pt x="1398828" y="2662329"/>
                    <a:pt x="1379095" y="2668249"/>
                  </a:cubicBezTo>
                  <a:cubicBezTo>
                    <a:pt x="1348826" y="2677330"/>
                    <a:pt x="1319134" y="2688236"/>
                    <a:pt x="1289154" y="2698230"/>
                  </a:cubicBezTo>
                  <a:cubicBezTo>
                    <a:pt x="1289153" y="2698230"/>
                    <a:pt x="1199214" y="2728209"/>
                    <a:pt x="1199213" y="2728210"/>
                  </a:cubicBezTo>
                  <a:cubicBezTo>
                    <a:pt x="1112786" y="2785827"/>
                    <a:pt x="1196162" y="2735941"/>
                    <a:pt x="1109272" y="2773180"/>
                  </a:cubicBezTo>
                  <a:cubicBezTo>
                    <a:pt x="1088733" y="2781983"/>
                    <a:pt x="1070510" y="2796094"/>
                    <a:pt x="1049311" y="2803161"/>
                  </a:cubicBezTo>
                  <a:cubicBezTo>
                    <a:pt x="1025140" y="2811218"/>
                    <a:pt x="999344" y="2813154"/>
                    <a:pt x="974360" y="2818151"/>
                  </a:cubicBezTo>
                  <a:cubicBezTo>
                    <a:pt x="959370" y="2828144"/>
                    <a:pt x="945853" y="2840814"/>
                    <a:pt x="929390" y="2848131"/>
                  </a:cubicBezTo>
                  <a:cubicBezTo>
                    <a:pt x="900512" y="2860966"/>
                    <a:pt x="868791" y="2866375"/>
                    <a:pt x="839449" y="2878112"/>
                  </a:cubicBezTo>
                  <a:cubicBezTo>
                    <a:pt x="814465" y="2888105"/>
                    <a:pt x="789087" y="2897164"/>
                    <a:pt x="764498" y="2908092"/>
                  </a:cubicBezTo>
                  <a:cubicBezTo>
                    <a:pt x="744078" y="2917167"/>
                    <a:pt x="725461" y="2930226"/>
                    <a:pt x="704538" y="2938072"/>
                  </a:cubicBezTo>
                  <a:cubicBezTo>
                    <a:pt x="605572" y="2975184"/>
                    <a:pt x="595671" y="2925708"/>
                    <a:pt x="464695" y="3013023"/>
                  </a:cubicBezTo>
                  <a:cubicBezTo>
                    <a:pt x="449705" y="3023016"/>
                    <a:pt x="436283" y="3035906"/>
                    <a:pt x="419724" y="3043003"/>
                  </a:cubicBezTo>
                  <a:cubicBezTo>
                    <a:pt x="400788" y="3051119"/>
                    <a:pt x="379573" y="3052334"/>
                    <a:pt x="359764" y="3057994"/>
                  </a:cubicBezTo>
                  <a:cubicBezTo>
                    <a:pt x="344571" y="3062335"/>
                    <a:pt x="329783" y="3067987"/>
                    <a:pt x="314793" y="3072984"/>
                  </a:cubicBezTo>
                  <a:cubicBezTo>
                    <a:pt x="228367" y="3130601"/>
                    <a:pt x="311743" y="3080714"/>
                    <a:pt x="224852" y="3117954"/>
                  </a:cubicBezTo>
                  <a:cubicBezTo>
                    <a:pt x="95188" y="3173525"/>
                    <a:pt x="225386" y="3127771"/>
                    <a:pt x="119921" y="3162925"/>
                  </a:cubicBezTo>
                  <a:cubicBezTo>
                    <a:pt x="104931" y="3172918"/>
                    <a:pt x="91065" y="3184848"/>
                    <a:pt x="74951" y="3192905"/>
                  </a:cubicBezTo>
                  <a:cubicBezTo>
                    <a:pt x="60818" y="3199971"/>
                    <a:pt x="44651" y="3202027"/>
                    <a:pt x="29980" y="3207895"/>
                  </a:cubicBezTo>
                  <a:cubicBezTo>
                    <a:pt x="19606" y="3212044"/>
                    <a:pt x="9993" y="3217888"/>
                    <a:pt x="0" y="3222885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олилиния 11"/>
            <p:cNvSpPr/>
            <p:nvPr/>
          </p:nvSpPr>
          <p:spPr>
            <a:xfrm>
              <a:off x="1019331" y="2863121"/>
              <a:ext cx="10223292" cy="3612885"/>
            </a:xfrm>
            <a:custGeom>
              <a:avLst/>
              <a:gdLst>
                <a:gd name="connsiteX0" fmla="*/ 10223292 w 10223292"/>
                <a:gd name="connsiteY0" fmla="*/ 0 h 3612885"/>
                <a:gd name="connsiteX1" fmla="*/ 10148341 w 10223292"/>
                <a:gd name="connsiteY1" fmla="*/ 29981 h 3612885"/>
                <a:gd name="connsiteX2" fmla="*/ 10103371 w 10223292"/>
                <a:gd name="connsiteY2" fmla="*/ 59961 h 3612885"/>
                <a:gd name="connsiteX3" fmla="*/ 10013430 w 10223292"/>
                <a:gd name="connsiteY3" fmla="*/ 89941 h 3612885"/>
                <a:gd name="connsiteX4" fmla="*/ 9968459 w 10223292"/>
                <a:gd name="connsiteY4" fmla="*/ 119922 h 3612885"/>
                <a:gd name="connsiteX5" fmla="*/ 9923489 w 10223292"/>
                <a:gd name="connsiteY5" fmla="*/ 134912 h 3612885"/>
                <a:gd name="connsiteX6" fmla="*/ 9788577 w 10223292"/>
                <a:gd name="connsiteY6" fmla="*/ 224853 h 3612885"/>
                <a:gd name="connsiteX7" fmla="*/ 9743607 w 10223292"/>
                <a:gd name="connsiteY7" fmla="*/ 254833 h 3612885"/>
                <a:gd name="connsiteX8" fmla="*/ 9623685 w 10223292"/>
                <a:gd name="connsiteY8" fmla="*/ 344774 h 3612885"/>
                <a:gd name="connsiteX9" fmla="*/ 9578715 w 10223292"/>
                <a:gd name="connsiteY9" fmla="*/ 389745 h 3612885"/>
                <a:gd name="connsiteX10" fmla="*/ 9518754 w 10223292"/>
                <a:gd name="connsiteY10" fmla="*/ 464695 h 3612885"/>
                <a:gd name="connsiteX11" fmla="*/ 9473784 w 10223292"/>
                <a:gd name="connsiteY11" fmla="*/ 554636 h 3612885"/>
                <a:gd name="connsiteX12" fmla="*/ 9428813 w 10223292"/>
                <a:gd name="connsiteY12" fmla="*/ 569627 h 3612885"/>
                <a:gd name="connsiteX13" fmla="*/ 9383843 w 10223292"/>
                <a:gd name="connsiteY13" fmla="*/ 599607 h 3612885"/>
                <a:gd name="connsiteX14" fmla="*/ 9278912 w 10223292"/>
                <a:gd name="connsiteY14" fmla="*/ 674558 h 3612885"/>
                <a:gd name="connsiteX15" fmla="*/ 9203961 w 10223292"/>
                <a:gd name="connsiteY15" fmla="*/ 719528 h 3612885"/>
                <a:gd name="connsiteX16" fmla="*/ 9173980 w 10223292"/>
                <a:gd name="connsiteY16" fmla="*/ 749509 h 3612885"/>
                <a:gd name="connsiteX17" fmla="*/ 9084039 w 10223292"/>
                <a:gd name="connsiteY17" fmla="*/ 779489 h 3612885"/>
                <a:gd name="connsiteX18" fmla="*/ 9039069 w 10223292"/>
                <a:gd name="connsiteY18" fmla="*/ 794479 h 3612885"/>
                <a:gd name="connsiteX19" fmla="*/ 8994099 w 10223292"/>
                <a:gd name="connsiteY19" fmla="*/ 824459 h 3612885"/>
                <a:gd name="connsiteX20" fmla="*/ 8904158 w 10223292"/>
                <a:gd name="connsiteY20" fmla="*/ 854440 h 3612885"/>
                <a:gd name="connsiteX21" fmla="*/ 8859187 w 10223292"/>
                <a:gd name="connsiteY21" fmla="*/ 869430 h 3612885"/>
                <a:gd name="connsiteX22" fmla="*/ 8799226 w 10223292"/>
                <a:gd name="connsiteY22" fmla="*/ 884420 h 3612885"/>
                <a:gd name="connsiteX23" fmla="*/ 8709285 w 10223292"/>
                <a:gd name="connsiteY23" fmla="*/ 914400 h 3612885"/>
                <a:gd name="connsiteX24" fmla="*/ 8649325 w 10223292"/>
                <a:gd name="connsiteY24" fmla="*/ 929390 h 3612885"/>
                <a:gd name="connsiteX25" fmla="*/ 8559384 w 10223292"/>
                <a:gd name="connsiteY25" fmla="*/ 959371 h 3612885"/>
                <a:gd name="connsiteX26" fmla="*/ 8409482 w 10223292"/>
                <a:gd name="connsiteY26" fmla="*/ 974361 h 3612885"/>
                <a:gd name="connsiteX27" fmla="*/ 8229600 w 10223292"/>
                <a:gd name="connsiteY27" fmla="*/ 989351 h 3612885"/>
                <a:gd name="connsiteX28" fmla="*/ 7914807 w 10223292"/>
                <a:gd name="connsiteY28" fmla="*/ 1019331 h 3612885"/>
                <a:gd name="connsiteX29" fmla="*/ 7495082 w 10223292"/>
                <a:gd name="connsiteY29" fmla="*/ 1034322 h 3612885"/>
                <a:gd name="connsiteX30" fmla="*/ 7450112 w 10223292"/>
                <a:gd name="connsiteY30" fmla="*/ 1049312 h 3612885"/>
                <a:gd name="connsiteX31" fmla="*/ 7330190 w 10223292"/>
                <a:gd name="connsiteY31" fmla="*/ 1079292 h 3612885"/>
                <a:gd name="connsiteX32" fmla="*/ 7285220 w 10223292"/>
                <a:gd name="connsiteY32" fmla="*/ 1094282 h 3612885"/>
                <a:gd name="connsiteX33" fmla="*/ 7210269 w 10223292"/>
                <a:gd name="connsiteY33" fmla="*/ 1109272 h 3612885"/>
                <a:gd name="connsiteX34" fmla="*/ 7165299 w 10223292"/>
                <a:gd name="connsiteY34" fmla="*/ 1124263 h 3612885"/>
                <a:gd name="connsiteX35" fmla="*/ 7015397 w 10223292"/>
                <a:gd name="connsiteY35" fmla="*/ 1169233 h 3612885"/>
                <a:gd name="connsiteX36" fmla="*/ 6970426 w 10223292"/>
                <a:gd name="connsiteY36" fmla="*/ 1184223 h 3612885"/>
                <a:gd name="connsiteX37" fmla="*/ 6850505 w 10223292"/>
                <a:gd name="connsiteY37" fmla="*/ 1229194 h 3612885"/>
                <a:gd name="connsiteX38" fmla="*/ 6685613 w 10223292"/>
                <a:gd name="connsiteY38" fmla="*/ 1274164 h 3612885"/>
                <a:gd name="connsiteX39" fmla="*/ 6580682 w 10223292"/>
                <a:gd name="connsiteY39" fmla="*/ 1304145 h 3612885"/>
                <a:gd name="connsiteX40" fmla="*/ 6535712 w 10223292"/>
                <a:gd name="connsiteY40" fmla="*/ 1334125 h 3612885"/>
                <a:gd name="connsiteX41" fmla="*/ 6430780 w 10223292"/>
                <a:gd name="connsiteY41" fmla="*/ 1364105 h 3612885"/>
                <a:gd name="connsiteX42" fmla="*/ 6400800 w 10223292"/>
                <a:gd name="connsiteY42" fmla="*/ 1394086 h 3612885"/>
                <a:gd name="connsiteX43" fmla="*/ 6340839 w 10223292"/>
                <a:gd name="connsiteY43" fmla="*/ 1409076 h 3612885"/>
                <a:gd name="connsiteX44" fmla="*/ 6250899 w 10223292"/>
                <a:gd name="connsiteY44" fmla="*/ 1439056 h 3612885"/>
                <a:gd name="connsiteX45" fmla="*/ 6160958 w 10223292"/>
                <a:gd name="connsiteY45" fmla="*/ 1469036 h 3612885"/>
                <a:gd name="connsiteX46" fmla="*/ 6115987 w 10223292"/>
                <a:gd name="connsiteY46" fmla="*/ 1484027 h 3612885"/>
                <a:gd name="connsiteX47" fmla="*/ 6056026 w 10223292"/>
                <a:gd name="connsiteY47" fmla="*/ 1499017 h 3612885"/>
                <a:gd name="connsiteX48" fmla="*/ 5921115 w 10223292"/>
                <a:gd name="connsiteY48" fmla="*/ 1528997 h 3612885"/>
                <a:gd name="connsiteX49" fmla="*/ 5831174 w 10223292"/>
                <a:gd name="connsiteY49" fmla="*/ 1558977 h 3612885"/>
                <a:gd name="connsiteX50" fmla="*/ 5786203 w 10223292"/>
                <a:gd name="connsiteY50" fmla="*/ 1573968 h 3612885"/>
                <a:gd name="connsiteX51" fmla="*/ 5741233 w 10223292"/>
                <a:gd name="connsiteY51" fmla="*/ 1603948 h 3612885"/>
                <a:gd name="connsiteX52" fmla="*/ 5681272 w 10223292"/>
                <a:gd name="connsiteY52" fmla="*/ 1618938 h 3612885"/>
                <a:gd name="connsiteX53" fmla="*/ 5591331 w 10223292"/>
                <a:gd name="connsiteY53" fmla="*/ 1648918 h 3612885"/>
                <a:gd name="connsiteX54" fmla="*/ 5546361 w 10223292"/>
                <a:gd name="connsiteY54" fmla="*/ 1663909 h 3612885"/>
                <a:gd name="connsiteX55" fmla="*/ 5471410 w 10223292"/>
                <a:gd name="connsiteY55" fmla="*/ 1678899 h 3612885"/>
                <a:gd name="connsiteX56" fmla="*/ 5381469 w 10223292"/>
                <a:gd name="connsiteY56" fmla="*/ 1708879 h 3612885"/>
                <a:gd name="connsiteX57" fmla="*/ 5291528 w 10223292"/>
                <a:gd name="connsiteY57" fmla="*/ 1738859 h 3612885"/>
                <a:gd name="connsiteX58" fmla="*/ 5246558 w 10223292"/>
                <a:gd name="connsiteY58" fmla="*/ 1753849 h 3612885"/>
                <a:gd name="connsiteX59" fmla="*/ 5036695 w 10223292"/>
                <a:gd name="connsiteY59" fmla="*/ 1783830 h 3612885"/>
                <a:gd name="connsiteX60" fmla="*/ 4931764 w 10223292"/>
                <a:gd name="connsiteY60" fmla="*/ 1798820 h 3612885"/>
                <a:gd name="connsiteX61" fmla="*/ 4811843 w 10223292"/>
                <a:gd name="connsiteY61" fmla="*/ 1813810 h 3612885"/>
                <a:gd name="connsiteX62" fmla="*/ 4377128 w 10223292"/>
                <a:gd name="connsiteY62" fmla="*/ 1828800 h 3612885"/>
                <a:gd name="connsiteX63" fmla="*/ 4287187 w 10223292"/>
                <a:gd name="connsiteY63" fmla="*/ 1858781 h 3612885"/>
                <a:gd name="connsiteX64" fmla="*/ 4167266 w 10223292"/>
                <a:gd name="connsiteY64" fmla="*/ 1903751 h 3612885"/>
                <a:gd name="connsiteX65" fmla="*/ 4092315 w 10223292"/>
                <a:gd name="connsiteY65" fmla="*/ 1963712 h 3612885"/>
                <a:gd name="connsiteX66" fmla="*/ 4032354 w 10223292"/>
                <a:gd name="connsiteY66" fmla="*/ 1978702 h 3612885"/>
                <a:gd name="connsiteX67" fmla="*/ 3912433 w 10223292"/>
                <a:gd name="connsiteY67" fmla="*/ 2008682 h 3612885"/>
                <a:gd name="connsiteX68" fmla="*/ 3837482 w 10223292"/>
                <a:gd name="connsiteY68" fmla="*/ 2053653 h 3612885"/>
                <a:gd name="connsiteX69" fmla="*/ 3732551 w 10223292"/>
                <a:gd name="connsiteY69" fmla="*/ 2098623 h 3612885"/>
                <a:gd name="connsiteX70" fmla="*/ 3597639 w 10223292"/>
                <a:gd name="connsiteY70" fmla="*/ 2158584 h 3612885"/>
                <a:gd name="connsiteX71" fmla="*/ 3552669 w 10223292"/>
                <a:gd name="connsiteY71" fmla="*/ 2173574 h 3612885"/>
                <a:gd name="connsiteX72" fmla="*/ 3507699 w 10223292"/>
                <a:gd name="connsiteY72" fmla="*/ 2188564 h 3612885"/>
                <a:gd name="connsiteX73" fmla="*/ 3417758 w 10223292"/>
                <a:gd name="connsiteY73" fmla="*/ 2248525 h 3612885"/>
                <a:gd name="connsiteX74" fmla="*/ 3342807 w 10223292"/>
                <a:gd name="connsiteY74" fmla="*/ 2293495 h 3612885"/>
                <a:gd name="connsiteX75" fmla="*/ 3267856 w 10223292"/>
                <a:gd name="connsiteY75" fmla="*/ 2338466 h 3612885"/>
                <a:gd name="connsiteX76" fmla="*/ 3207895 w 10223292"/>
                <a:gd name="connsiteY76" fmla="*/ 2398427 h 3612885"/>
                <a:gd name="connsiteX77" fmla="*/ 3117954 w 10223292"/>
                <a:gd name="connsiteY77" fmla="*/ 2443397 h 3612885"/>
                <a:gd name="connsiteX78" fmla="*/ 3013023 w 10223292"/>
                <a:gd name="connsiteY78" fmla="*/ 2503358 h 3612885"/>
                <a:gd name="connsiteX79" fmla="*/ 2953062 w 10223292"/>
                <a:gd name="connsiteY79" fmla="*/ 2518348 h 3612885"/>
                <a:gd name="connsiteX80" fmla="*/ 2833141 w 10223292"/>
                <a:gd name="connsiteY80" fmla="*/ 2563318 h 3612885"/>
                <a:gd name="connsiteX81" fmla="*/ 2683239 w 10223292"/>
                <a:gd name="connsiteY81" fmla="*/ 2608289 h 3612885"/>
                <a:gd name="connsiteX82" fmla="*/ 2623279 w 10223292"/>
                <a:gd name="connsiteY82" fmla="*/ 2638269 h 3612885"/>
                <a:gd name="connsiteX83" fmla="*/ 2578308 w 10223292"/>
                <a:gd name="connsiteY83" fmla="*/ 2668249 h 3612885"/>
                <a:gd name="connsiteX84" fmla="*/ 2533338 w 10223292"/>
                <a:gd name="connsiteY84" fmla="*/ 2683240 h 3612885"/>
                <a:gd name="connsiteX85" fmla="*/ 2398426 w 10223292"/>
                <a:gd name="connsiteY85" fmla="*/ 2758190 h 3612885"/>
                <a:gd name="connsiteX86" fmla="*/ 2323476 w 10223292"/>
                <a:gd name="connsiteY86" fmla="*/ 2803161 h 3612885"/>
                <a:gd name="connsiteX87" fmla="*/ 2248525 w 10223292"/>
                <a:gd name="connsiteY87" fmla="*/ 2863122 h 3612885"/>
                <a:gd name="connsiteX88" fmla="*/ 2113613 w 10223292"/>
                <a:gd name="connsiteY88" fmla="*/ 2923082 h 3612885"/>
                <a:gd name="connsiteX89" fmla="*/ 2083633 w 10223292"/>
                <a:gd name="connsiteY89" fmla="*/ 2953063 h 3612885"/>
                <a:gd name="connsiteX90" fmla="*/ 1948721 w 10223292"/>
                <a:gd name="connsiteY90" fmla="*/ 3013023 h 3612885"/>
                <a:gd name="connsiteX91" fmla="*/ 1903751 w 10223292"/>
                <a:gd name="connsiteY91" fmla="*/ 3028013 h 3612885"/>
                <a:gd name="connsiteX92" fmla="*/ 1873771 w 10223292"/>
                <a:gd name="connsiteY92" fmla="*/ 3057994 h 3612885"/>
                <a:gd name="connsiteX93" fmla="*/ 1783830 w 10223292"/>
                <a:gd name="connsiteY93" fmla="*/ 3087974 h 3612885"/>
                <a:gd name="connsiteX94" fmla="*/ 1708879 w 10223292"/>
                <a:gd name="connsiteY94" fmla="*/ 3132945 h 3612885"/>
                <a:gd name="connsiteX95" fmla="*/ 1663908 w 10223292"/>
                <a:gd name="connsiteY95" fmla="*/ 3162925 h 3612885"/>
                <a:gd name="connsiteX96" fmla="*/ 1603948 w 10223292"/>
                <a:gd name="connsiteY96" fmla="*/ 3177915 h 3612885"/>
                <a:gd name="connsiteX97" fmla="*/ 1558977 w 10223292"/>
                <a:gd name="connsiteY97" fmla="*/ 3192905 h 3612885"/>
                <a:gd name="connsiteX98" fmla="*/ 1424066 w 10223292"/>
                <a:gd name="connsiteY98" fmla="*/ 3237876 h 3612885"/>
                <a:gd name="connsiteX99" fmla="*/ 1334125 w 10223292"/>
                <a:gd name="connsiteY99" fmla="*/ 3267856 h 3612885"/>
                <a:gd name="connsiteX100" fmla="*/ 1244184 w 10223292"/>
                <a:gd name="connsiteY100" fmla="*/ 3297836 h 3612885"/>
                <a:gd name="connsiteX101" fmla="*/ 1199213 w 10223292"/>
                <a:gd name="connsiteY101" fmla="*/ 3312827 h 3612885"/>
                <a:gd name="connsiteX102" fmla="*/ 1139253 w 10223292"/>
                <a:gd name="connsiteY102" fmla="*/ 3327817 h 3612885"/>
                <a:gd name="connsiteX103" fmla="*/ 1049312 w 10223292"/>
                <a:gd name="connsiteY103" fmla="*/ 3357797 h 3612885"/>
                <a:gd name="connsiteX104" fmla="*/ 1004341 w 10223292"/>
                <a:gd name="connsiteY104" fmla="*/ 3372787 h 3612885"/>
                <a:gd name="connsiteX105" fmla="*/ 929390 w 10223292"/>
                <a:gd name="connsiteY105" fmla="*/ 3387777 h 3612885"/>
                <a:gd name="connsiteX106" fmla="*/ 869430 w 10223292"/>
                <a:gd name="connsiteY106" fmla="*/ 3417758 h 3612885"/>
                <a:gd name="connsiteX107" fmla="*/ 689548 w 10223292"/>
                <a:gd name="connsiteY107" fmla="*/ 3447738 h 3612885"/>
                <a:gd name="connsiteX108" fmla="*/ 569626 w 10223292"/>
                <a:gd name="connsiteY108" fmla="*/ 3492709 h 3612885"/>
                <a:gd name="connsiteX109" fmla="*/ 479685 w 10223292"/>
                <a:gd name="connsiteY109" fmla="*/ 3522689 h 3612885"/>
                <a:gd name="connsiteX110" fmla="*/ 434715 w 10223292"/>
                <a:gd name="connsiteY110" fmla="*/ 3567659 h 3612885"/>
                <a:gd name="connsiteX111" fmla="*/ 374754 w 10223292"/>
                <a:gd name="connsiteY111" fmla="*/ 3582649 h 3612885"/>
                <a:gd name="connsiteX112" fmla="*/ 329784 w 10223292"/>
                <a:gd name="connsiteY112" fmla="*/ 3597640 h 3612885"/>
                <a:gd name="connsiteX113" fmla="*/ 0 w 10223292"/>
                <a:gd name="connsiteY113" fmla="*/ 3612630 h 3612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</a:cxnLst>
              <a:rect l="l" t="t" r="r" b="b"/>
              <a:pathLst>
                <a:path w="10223292" h="3612885">
                  <a:moveTo>
                    <a:pt x="10223292" y="0"/>
                  </a:moveTo>
                  <a:cubicBezTo>
                    <a:pt x="10198308" y="9994"/>
                    <a:pt x="10172408" y="17947"/>
                    <a:pt x="10148341" y="29981"/>
                  </a:cubicBezTo>
                  <a:cubicBezTo>
                    <a:pt x="10132227" y="38038"/>
                    <a:pt x="10119834" y="52644"/>
                    <a:pt x="10103371" y="59961"/>
                  </a:cubicBezTo>
                  <a:cubicBezTo>
                    <a:pt x="10074493" y="72796"/>
                    <a:pt x="10013430" y="89941"/>
                    <a:pt x="10013430" y="89941"/>
                  </a:cubicBezTo>
                  <a:cubicBezTo>
                    <a:pt x="9998440" y="99935"/>
                    <a:pt x="9984573" y="111865"/>
                    <a:pt x="9968459" y="119922"/>
                  </a:cubicBezTo>
                  <a:cubicBezTo>
                    <a:pt x="9954326" y="126988"/>
                    <a:pt x="9937301" y="127238"/>
                    <a:pt x="9923489" y="134912"/>
                  </a:cubicBezTo>
                  <a:cubicBezTo>
                    <a:pt x="9923474" y="134921"/>
                    <a:pt x="9811069" y="209858"/>
                    <a:pt x="9788577" y="224853"/>
                  </a:cubicBezTo>
                  <a:cubicBezTo>
                    <a:pt x="9773587" y="234846"/>
                    <a:pt x="9756346" y="242094"/>
                    <a:pt x="9743607" y="254833"/>
                  </a:cubicBezTo>
                  <a:cubicBezTo>
                    <a:pt x="9657483" y="340957"/>
                    <a:pt x="9702175" y="318611"/>
                    <a:pt x="9623685" y="344774"/>
                  </a:cubicBezTo>
                  <a:cubicBezTo>
                    <a:pt x="9608695" y="359764"/>
                    <a:pt x="9592286" y="373459"/>
                    <a:pt x="9578715" y="389745"/>
                  </a:cubicBezTo>
                  <a:cubicBezTo>
                    <a:pt x="9484182" y="503186"/>
                    <a:pt x="9605965" y="377487"/>
                    <a:pt x="9518754" y="464695"/>
                  </a:cubicBezTo>
                  <a:cubicBezTo>
                    <a:pt x="9508879" y="494320"/>
                    <a:pt x="9500201" y="533502"/>
                    <a:pt x="9473784" y="554636"/>
                  </a:cubicBezTo>
                  <a:cubicBezTo>
                    <a:pt x="9461445" y="564507"/>
                    <a:pt x="9442946" y="562560"/>
                    <a:pt x="9428813" y="569627"/>
                  </a:cubicBezTo>
                  <a:cubicBezTo>
                    <a:pt x="9412699" y="577684"/>
                    <a:pt x="9397522" y="587883"/>
                    <a:pt x="9383843" y="599607"/>
                  </a:cubicBezTo>
                  <a:cubicBezTo>
                    <a:pt x="9293309" y="677208"/>
                    <a:pt x="9361542" y="647015"/>
                    <a:pt x="9278912" y="674558"/>
                  </a:cubicBezTo>
                  <a:cubicBezTo>
                    <a:pt x="9202944" y="750524"/>
                    <a:pt x="9301262" y="661147"/>
                    <a:pt x="9203961" y="719528"/>
                  </a:cubicBezTo>
                  <a:cubicBezTo>
                    <a:pt x="9191842" y="726800"/>
                    <a:pt x="9186621" y="743188"/>
                    <a:pt x="9173980" y="749509"/>
                  </a:cubicBezTo>
                  <a:cubicBezTo>
                    <a:pt x="9145714" y="763642"/>
                    <a:pt x="9114019" y="769496"/>
                    <a:pt x="9084039" y="779489"/>
                  </a:cubicBezTo>
                  <a:cubicBezTo>
                    <a:pt x="9069049" y="784486"/>
                    <a:pt x="9052216" y="785714"/>
                    <a:pt x="9039069" y="794479"/>
                  </a:cubicBezTo>
                  <a:cubicBezTo>
                    <a:pt x="9024079" y="804472"/>
                    <a:pt x="9010562" y="817142"/>
                    <a:pt x="8994099" y="824459"/>
                  </a:cubicBezTo>
                  <a:cubicBezTo>
                    <a:pt x="8965221" y="837294"/>
                    <a:pt x="8934138" y="844446"/>
                    <a:pt x="8904158" y="854440"/>
                  </a:cubicBezTo>
                  <a:cubicBezTo>
                    <a:pt x="8889168" y="859437"/>
                    <a:pt x="8874516" y="865598"/>
                    <a:pt x="8859187" y="869430"/>
                  </a:cubicBezTo>
                  <a:cubicBezTo>
                    <a:pt x="8839200" y="874427"/>
                    <a:pt x="8818959" y="878500"/>
                    <a:pt x="8799226" y="884420"/>
                  </a:cubicBezTo>
                  <a:cubicBezTo>
                    <a:pt x="8768957" y="893501"/>
                    <a:pt x="8739943" y="906735"/>
                    <a:pt x="8709285" y="914400"/>
                  </a:cubicBezTo>
                  <a:cubicBezTo>
                    <a:pt x="8689298" y="919397"/>
                    <a:pt x="8669058" y="923470"/>
                    <a:pt x="8649325" y="929390"/>
                  </a:cubicBezTo>
                  <a:cubicBezTo>
                    <a:pt x="8619056" y="938471"/>
                    <a:pt x="8590829" y="956227"/>
                    <a:pt x="8559384" y="959371"/>
                  </a:cubicBezTo>
                  <a:lnTo>
                    <a:pt x="8409482" y="974361"/>
                  </a:lnTo>
                  <a:cubicBezTo>
                    <a:pt x="8349561" y="979808"/>
                    <a:pt x="8289438" y="983052"/>
                    <a:pt x="8229600" y="989351"/>
                  </a:cubicBezTo>
                  <a:cubicBezTo>
                    <a:pt x="7992528" y="1014306"/>
                    <a:pt x="8284395" y="1001731"/>
                    <a:pt x="7914807" y="1019331"/>
                  </a:cubicBezTo>
                  <a:cubicBezTo>
                    <a:pt x="7774968" y="1025990"/>
                    <a:pt x="7634990" y="1029325"/>
                    <a:pt x="7495082" y="1034322"/>
                  </a:cubicBezTo>
                  <a:cubicBezTo>
                    <a:pt x="7480092" y="1039319"/>
                    <a:pt x="7465356" y="1045155"/>
                    <a:pt x="7450112" y="1049312"/>
                  </a:cubicBezTo>
                  <a:cubicBezTo>
                    <a:pt x="7410360" y="1060153"/>
                    <a:pt x="7369280" y="1066262"/>
                    <a:pt x="7330190" y="1079292"/>
                  </a:cubicBezTo>
                  <a:cubicBezTo>
                    <a:pt x="7315200" y="1084289"/>
                    <a:pt x="7300549" y="1090450"/>
                    <a:pt x="7285220" y="1094282"/>
                  </a:cubicBezTo>
                  <a:cubicBezTo>
                    <a:pt x="7260502" y="1100461"/>
                    <a:pt x="7234987" y="1103092"/>
                    <a:pt x="7210269" y="1109272"/>
                  </a:cubicBezTo>
                  <a:cubicBezTo>
                    <a:pt x="7194940" y="1113104"/>
                    <a:pt x="7180492" y="1119922"/>
                    <a:pt x="7165299" y="1124263"/>
                  </a:cubicBezTo>
                  <a:cubicBezTo>
                    <a:pt x="7006675" y="1169585"/>
                    <a:pt x="7229196" y="1097968"/>
                    <a:pt x="7015397" y="1169233"/>
                  </a:cubicBezTo>
                  <a:lnTo>
                    <a:pt x="6970426" y="1184223"/>
                  </a:lnTo>
                  <a:cubicBezTo>
                    <a:pt x="6916027" y="1238624"/>
                    <a:pt x="6960682" y="1205585"/>
                    <a:pt x="6850505" y="1229194"/>
                  </a:cubicBezTo>
                  <a:cubicBezTo>
                    <a:pt x="6636760" y="1274996"/>
                    <a:pt x="6799775" y="1241547"/>
                    <a:pt x="6685613" y="1274164"/>
                  </a:cubicBezTo>
                  <a:cubicBezTo>
                    <a:pt x="6663194" y="1280569"/>
                    <a:pt x="6604647" y="1292163"/>
                    <a:pt x="6580682" y="1304145"/>
                  </a:cubicBezTo>
                  <a:cubicBezTo>
                    <a:pt x="6564568" y="1312202"/>
                    <a:pt x="6551826" y="1326068"/>
                    <a:pt x="6535712" y="1334125"/>
                  </a:cubicBezTo>
                  <a:cubicBezTo>
                    <a:pt x="6514207" y="1344877"/>
                    <a:pt x="6449991" y="1359302"/>
                    <a:pt x="6430780" y="1364105"/>
                  </a:cubicBezTo>
                  <a:cubicBezTo>
                    <a:pt x="6420787" y="1374099"/>
                    <a:pt x="6413441" y="1387765"/>
                    <a:pt x="6400800" y="1394086"/>
                  </a:cubicBezTo>
                  <a:cubicBezTo>
                    <a:pt x="6382373" y="1403300"/>
                    <a:pt x="6360572" y="1403156"/>
                    <a:pt x="6340839" y="1409076"/>
                  </a:cubicBezTo>
                  <a:cubicBezTo>
                    <a:pt x="6310570" y="1418157"/>
                    <a:pt x="6280879" y="1429063"/>
                    <a:pt x="6250899" y="1439056"/>
                  </a:cubicBezTo>
                  <a:lnTo>
                    <a:pt x="6160958" y="1469036"/>
                  </a:lnTo>
                  <a:cubicBezTo>
                    <a:pt x="6145968" y="1474033"/>
                    <a:pt x="6131316" y="1480195"/>
                    <a:pt x="6115987" y="1484027"/>
                  </a:cubicBezTo>
                  <a:cubicBezTo>
                    <a:pt x="6096000" y="1489024"/>
                    <a:pt x="6076138" y="1494548"/>
                    <a:pt x="6056026" y="1499017"/>
                  </a:cubicBezTo>
                  <a:cubicBezTo>
                    <a:pt x="6001011" y="1511242"/>
                    <a:pt x="5973338" y="1513330"/>
                    <a:pt x="5921115" y="1528997"/>
                  </a:cubicBezTo>
                  <a:cubicBezTo>
                    <a:pt x="5890846" y="1538078"/>
                    <a:pt x="5861154" y="1548984"/>
                    <a:pt x="5831174" y="1558977"/>
                  </a:cubicBezTo>
                  <a:cubicBezTo>
                    <a:pt x="5816184" y="1563974"/>
                    <a:pt x="5799350" y="1565203"/>
                    <a:pt x="5786203" y="1573968"/>
                  </a:cubicBezTo>
                  <a:cubicBezTo>
                    <a:pt x="5771213" y="1583961"/>
                    <a:pt x="5757792" y="1596851"/>
                    <a:pt x="5741233" y="1603948"/>
                  </a:cubicBezTo>
                  <a:cubicBezTo>
                    <a:pt x="5722297" y="1612064"/>
                    <a:pt x="5701005" y="1613018"/>
                    <a:pt x="5681272" y="1618938"/>
                  </a:cubicBezTo>
                  <a:cubicBezTo>
                    <a:pt x="5651003" y="1628019"/>
                    <a:pt x="5621311" y="1638924"/>
                    <a:pt x="5591331" y="1648918"/>
                  </a:cubicBezTo>
                  <a:cubicBezTo>
                    <a:pt x="5576341" y="1653915"/>
                    <a:pt x="5561855" y="1660810"/>
                    <a:pt x="5546361" y="1663909"/>
                  </a:cubicBezTo>
                  <a:cubicBezTo>
                    <a:pt x="5521377" y="1668906"/>
                    <a:pt x="5495991" y="1672195"/>
                    <a:pt x="5471410" y="1678899"/>
                  </a:cubicBezTo>
                  <a:cubicBezTo>
                    <a:pt x="5440921" y="1687214"/>
                    <a:pt x="5411449" y="1698886"/>
                    <a:pt x="5381469" y="1708879"/>
                  </a:cubicBezTo>
                  <a:lnTo>
                    <a:pt x="5291528" y="1738859"/>
                  </a:lnTo>
                  <a:cubicBezTo>
                    <a:pt x="5276538" y="1743856"/>
                    <a:pt x="5262200" y="1751614"/>
                    <a:pt x="5246558" y="1753849"/>
                  </a:cubicBezTo>
                  <a:lnTo>
                    <a:pt x="5036695" y="1783830"/>
                  </a:lnTo>
                  <a:lnTo>
                    <a:pt x="4931764" y="1798820"/>
                  </a:lnTo>
                  <a:cubicBezTo>
                    <a:pt x="4891790" y="1803817"/>
                    <a:pt x="4852069" y="1811636"/>
                    <a:pt x="4811843" y="1813810"/>
                  </a:cubicBezTo>
                  <a:cubicBezTo>
                    <a:pt x="4667063" y="1821636"/>
                    <a:pt x="4522033" y="1823803"/>
                    <a:pt x="4377128" y="1828800"/>
                  </a:cubicBezTo>
                  <a:cubicBezTo>
                    <a:pt x="4347148" y="1838794"/>
                    <a:pt x="4315453" y="1844648"/>
                    <a:pt x="4287187" y="1858781"/>
                  </a:cubicBezTo>
                  <a:cubicBezTo>
                    <a:pt x="4208799" y="1897974"/>
                    <a:pt x="4248905" y="1883341"/>
                    <a:pt x="4167266" y="1903751"/>
                  </a:cubicBezTo>
                  <a:cubicBezTo>
                    <a:pt x="4143091" y="1927925"/>
                    <a:pt x="4125404" y="1949531"/>
                    <a:pt x="4092315" y="1963712"/>
                  </a:cubicBezTo>
                  <a:cubicBezTo>
                    <a:pt x="4073379" y="1971828"/>
                    <a:pt x="4052466" y="1974233"/>
                    <a:pt x="4032354" y="1978702"/>
                  </a:cubicBezTo>
                  <a:cubicBezTo>
                    <a:pt x="3923821" y="2002820"/>
                    <a:pt x="3992791" y="1981896"/>
                    <a:pt x="3912433" y="2008682"/>
                  </a:cubicBezTo>
                  <a:cubicBezTo>
                    <a:pt x="3853876" y="2067241"/>
                    <a:pt x="3915319" y="2014735"/>
                    <a:pt x="3837482" y="2053653"/>
                  </a:cubicBezTo>
                  <a:cubicBezTo>
                    <a:pt x="3733960" y="2105413"/>
                    <a:pt x="3857344" y="2067425"/>
                    <a:pt x="3732551" y="2098623"/>
                  </a:cubicBezTo>
                  <a:cubicBezTo>
                    <a:pt x="3661285" y="2146134"/>
                    <a:pt x="3704672" y="2122907"/>
                    <a:pt x="3597639" y="2158584"/>
                  </a:cubicBezTo>
                  <a:lnTo>
                    <a:pt x="3552669" y="2173574"/>
                  </a:lnTo>
                  <a:lnTo>
                    <a:pt x="3507699" y="2188564"/>
                  </a:lnTo>
                  <a:cubicBezTo>
                    <a:pt x="3438959" y="2257304"/>
                    <a:pt x="3526657" y="2175926"/>
                    <a:pt x="3417758" y="2248525"/>
                  </a:cubicBezTo>
                  <a:cubicBezTo>
                    <a:pt x="3335452" y="2303395"/>
                    <a:pt x="3447193" y="2258700"/>
                    <a:pt x="3342807" y="2293495"/>
                  </a:cubicBezTo>
                  <a:cubicBezTo>
                    <a:pt x="3232030" y="2404272"/>
                    <a:pt x="3404072" y="2241168"/>
                    <a:pt x="3267856" y="2338466"/>
                  </a:cubicBezTo>
                  <a:cubicBezTo>
                    <a:pt x="3244855" y="2354895"/>
                    <a:pt x="3229356" y="2380032"/>
                    <a:pt x="3207895" y="2398427"/>
                  </a:cubicBezTo>
                  <a:cubicBezTo>
                    <a:pt x="3170911" y="2430128"/>
                    <a:pt x="3161481" y="2428888"/>
                    <a:pt x="3117954" y="2443397"/>
                  </a:cubicBezTo>
                  <a:cubicBezTo>
                    <a:pt x="3080678" y="2468248"/>
                    <a:pt x="3056492" y="2487057"/>
                    <a:pt x="3013023" y="2503358"/>
                  </a:cubicBezTo>
                  <a:cubicBezTo>
                    <a:pt x="2993733" y="2510592"/>
                    <a:pt x="2972607" y="2511833"/>
                    <a:pt x="2953062" y="2518348"/>
                  </a:cubicBezTo>
                  <a:cubicBezTo>
                    <a:pt x="2857989" y="2550039"/>
                    <a:pt x="2906841" y="2542261"/>
                    <a:pt x="2833141" y="2563318"/>
                  </a:cubicBezTo>
                  <a:cubicBezTo>
                    <a:pt x="2782939" y="2577662"/>
                    <a:pt x="2730728" y="2584545"/>
                    <a:pt x="2683239" y="2608289"/>
                  </a:cubicBezTo>
                  <a:cubicBezTo>
                    <a:pt x="2663252" y="2618282"/>
                    <a:pt x="2642681" y="2627182"/>
                    <a:pt x="2623279" y="2638269"/>
                  </a:cubicBezTo>
                  <a:cubicBezTo>
                    <a:pt x="2607637" y="2647207"/>
                    <a:pt x="2594422" y="2660192"/>
                    <a:pt x="2578308" y="2668249"/>
                  </a:cubicBezTo>
                  <a:cubicBezTo>
                    <a:pt x="2564175" y="2675315"/>
                    <a:pt x="2547150" y="2675566"/>
                    <a:pt x="2533338" y="2683240"/>
                  </a:cubicBezTo>
                  <a:cubicBezTo>
                    <a:pt x="2378713" y="2769143"/>
                    <a:pt x="2500180" y="2724273"/>
                    <a:pt x="2398426" y="2758190"/>
                  </a:cubicBezTo>
                  <a:cubicBezTo>
                    <a:pt x="2322468" y="2834151"/>
                    <a:pt x="2420767" y="2744787"/>
                    <a:pt x="2323476" y="2803161"/>
                  </a:cubicBezTo>
                  <a:cubicBezTo>
                    <a:pt x="2234486" y="2856554"/>
                    <a:pt x="2364236" y="2811695"/>
                    <a:pt x="2248525" y="2863122"/>
                  </a:cubicBezTo>
                  <a:cubicBezTo>
                    <a:pt x="2154927" y="2904722"/>
                    <a:pt x="2177220" y="2872196"/>
                    <a:pt x="2113613" y="2923082"/>
                  </a:cubicBezTo>
                  <a:cubicBezTo>
                    <a:pt x="2102577" y="2931911"/>
                    <a:pt x="2094669" y="2944234"/>
                    <a:pt x="2083633" y="2953063"/>
                  </a:cubicBezTo>
                  <a:cubicBezTo>
                    <a:pt x="2032731" y="2993785"/>
                    <a:pt x="2020033" y="2989252"/>
                    <a:pt x="1948721" y="3013023"/>
                  </a:cubicBezTo>
                  <a:lnTo>
                    <a:pt x="1903751" y="3028013"/>
                  </a:lnTo>
                  <a:cubicBezTo>
                    <a:pt x="1893758" y="3038007"/>
                    <a:pt x="1886412" y="3051674"/>
                    <a:pt x="1873771" y="3057994"/>
                  </a:cubicBezTo>
                  <a:cubicBezTo>
                    <a:pt x="1845505" y="3072127"/>
                    <a:pt x="1783830" y="3087974"/>
                    <a:pt x="1783830" y="3087974"/>
                  </a:cubicBezTo>
                  <a:cubicBezTo>
                    <a:pt x="1725271" y="3146531"/>
                    <a:pt x="1786715" y="3094026"/>
                    <a:pt x="1708879" y="3132945"/>
                  </a:cubicBezTo>
                  <a:cubicBezTo>
                    <a:pt x="1692765" y="3141002"/>
                    <a:pt x="1680467" y="3155828"/>
                    <a:pt x="1663908" y="3162925"/>
                  </a:cubicBezTo>
                  <a:cubicBezTo>
                    <a:pt x="1644972" y="3171040"/>
                    <a:pt x="1623757" y="3172255"/>
                    <a:pt x="1603948" y="3177915"/>
                  </a:cubicBezTo>
                  <a:cubicBezTo>
                    <a:pt x="1588755" y="3182256"/>
                    <a:pt x="1573967" y="3187908"/>
                    <a:pt x="1558977" y="3192905"/>
                  </a:cubicBezTo>
                  <a:cubicBezTo>
                    <a:pt x="1475950" y="3248258"/>
                    <a:pt x="1553319" y="3205563"/>
                    <a:pt x="1424066" y="3237876"/>
                  </a:cubicBezTo>
                  <a:cubicBezTo>
                    <a:pt x="1393408" y="3245541"/>
                    <a:pt x="1364105" y="3257863"/>
                    <a:pt x="1334125" y="3267856"/>
                  </a:cubicBezTo>
                  <a:lnTo>
                    <a:pt x="1244184" y="3297836"/>
                  </a:lnTo>
                  <a:cubicBezTo>
                    <a:pt x="1229194" y="3302833"/>
                    <a:pt x="1214542" y="3308995"/>
                    <a:pt x="1199213" y="3312827"/>
                  </a:cubicBezTo>
                  <a:cubicBezTo>
                    <a:pt x="1179226" y="3317824"/>
                    <a:pt x="1158986" y="3321897"/>
                    <a:pt x="1139253" y="3327817"/>
                  </a:cubicBezTo>
                  <a:cubicBezTo>
                    <a:pt x="1108984" y="3336898"/>
                    <a:pt x="1079292" y="3347804"/>
                    <a:pt x="1049312" y="3357797"/>
                  </a:cubicBezTo>
                  <a:cubicBezTo>
                    <a:pt x="1034322" y="3362794"/>
                    <a:pt x="1019835" y="3369688"/>
                    <a:pt x="1004341" y="3372787"/>
                  </a:cubicBezTo>
                  <a:lnTo>
                    <a:pt x="929390" y="3387777"/>
                  </a:lnTo>
                  <a:cubicBezTo>
                    <a:pt x="909403" y="3397771"/>
                    <a:pt x="891109" y="3412338"/>
                    <a:pt x="869430" y="3417758"/>
                  </a:cubicBezTo>
                  <a:cubicBezTo>
                    <a:pt x="810457" y="3432501"/>
                    <a:pt x="689548" y="3447738"/>
                    <a:pt x="689548" y="3447738"/>
                  </a:cubicBezTo>
                  <a:cubicBezTo>
                    <a:pt x="589025" y="3497998"/>
                    <a:pt x="671673" y="3462095"/>
                    <a:pt x="569626" y="3492709"/>
                  </a:cubicBezTo>
                  <a:cubicBezTo>
                    <a:pt x="539357" y="3501790"/>
                    <a:pt x="479685" y="3522689"/>
                    <a:pt x="479685" y="3522689"/>
                  </a:cubicBezTo>
                  <a:cubicBezTo>
                    <a:pt x="464695" y="3537679"/>
                    <a:pt x="453121" y="3557141"/>
                    <a:pt x="434715" y="3567659"/>
                  </a:cubicBezTo>
                  <a:cubicBezTo>
                    <a:pt x="416827" y="3577880"/>
                    <a:pt x="394563" y="3576989"/>
                    <a:pt x="374754" y="3582649"/>
                  </a:cubicBezTo>
                  <a:cubicBezTo>
                    <a:pt x="359561" y="3586990"/>
                    <a:pt x="345463" y="3595680"/>
                    <a:pt x="329784" y="3597640"/>
                  </a:cubicBezTo>
                  <a:cubicBezTo>
                    <a:pt x="182275" y="3616079"/>
                    <a:pt x="136417" y="3612630"/>
                    <a:pt x="0" y="361263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4" name="Рисунок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0030" y="3654879"/>
            <a:ext cx="3757386" cy="3333750"/>
          </a:xfrm>
          <a:prstGeom prst="rect">
            <a:avLst/>
          </a:prstGeom>
          <a:scene3d>
            <a:camera prst="isometricLeftDown">
              <a:rot lat="2100000" lon="10800000" rev="0"/>
            </a:camera>
            <a:lightRig rig="threePt" dir="t"/>
          </a:scene3d>
        </p:spPr>
      </p:pic>
      <p:grpSp>
        <p:nvGrpSpPr>
          <p:cNvPr id="23" name="Группа 22"/>
          <p:cNvGrpSpPr/>
          <p:nvPr/>
        </p:nvGrpSpPr>
        <p:grpSpPr>
          <a:xfrm>
            <a:off x="7751029" y="3301237"/>
            <a:ext cx="595343" cy="353642"/>
            <a:chOff x="8708314" y="3158938"/>
            <a:chExt cx="719675" cy="596675"/>
          </a:xfrm>
        </p:grpSpPr>
        <p:sp>
          <p:nvSpPr>
            <p:cNvPr id="20" name="Равно 19"/>
            <p:cNvSpPr/>
            <p:nvPr/>
          </p:nvSpPr>
          <p:spPr>
            <a:xfrm>
              <a:off x="8708314" y="3158938"/>
              <a:ext cx="717492" cy="349623"/>
            </a:xfrm>
            <a:prstGeom prst="mathEqua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2" name="Равно 21"/>
            <p:cNvSpPr/>
            <p:nvPr/>
          </p:nvSpPr>
          <p:spPr>
            <a:xfrm>
              <a:off x="8710497" y="3405990"/>
              <a:ext cx="717492" cy="349623"/>
            </a:xfrm>
            <a:prstGeom prst="mathEqua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26" name="Группа 25"/>
          <p:cNvGrpSpPr/>
          <p:nvPr/>
        </p:nvGrpSpPr>
        <p:grpSpPr>
          <a:xfrm>
            <a:off x="7533919" y="2736111"/>
            <a:ext cx="261590" cy="565125"/>
            <a:chOff x="8461074" y="2339999"/>
            <a:chExt cx="434223" cy="976228"/>
          </a:xfrm>
        </p:grpSpPr>
        <p:pic>
          <p:nvPicPr>
            <p:cNvPr id="24" name="Рисунок 2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61074" y="2339999"/>
              <a:ext cx="434223" cy="436036"/>
            </a:xfrm>
            <a:prstGeom prst="rect">
              <a:avLst/>
            </a:prstGeom>
          </p:spPr>
        </p:pic>
        <p:sp>
          <p:nvSpPr>
            <p:cNvPr id="25" name="Минус 24"/>
            <p:cNvSpPr/>
            <p:nvPr/>
          </p:nvSpPr>
          <p:spPr>
            <a:xfrm rot="16200000">
              <a:off x="8378425" y="2901264"/>
              <a:ext cx="609600" cy="220326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7" name="Группа 26"/>
          <p:cNvGrpSpPr/>
          <p:nvPr/>
        </p:nvGrpSpPr>
        <p:grpSpPr>
          <a:xfrm>
            <a:off x="8297336" y="3731343"/>
            <a:ext cx="262395" cy="587745"/>
            <a:chOff x="8461074" y="2339999"/>
            <a:chExt cx="434223" cy="976228"/>
          </a:xfrm>
        </p:grpSpPr>
        <p:pic>
          <p:nvPicPr>
            <p:cNvPr id="28" name="Рисунок 2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61074" y="2339999"/>
              <a:ext cx="434223" cy="436036"/>
            </a:xfrm>
            <a:prstGeom prst="rect">
              <a:avLst/>
            </a:prstGeom>
          </p:spPr>
        </p:pic>
        <p:sp>
          <p:nvSpPr>
            <p:cNvPr id="29" name="Минус 28"/>
            <p:cNvSpPr/>
            <p:nvPr/>
          </p:nvSpPr>
          <p:spPr>
            <a:xfrm rot="16200000">
              <a:off x="8378425" y="2901264"/>
              <a:ext cx="609600" cy="220326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2213" y="5958997"/>
            <a:ext cx="542476" cy="464601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925839" y="6236044"/>
            <a:ext cx="721154" cy="514984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51075" y="6266522"/>
            <a:ext cx="723027" cy="51632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2092" y="2857076"/>
            <a:ext cx="2482360" cy="198431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54016">
            <a:off x="9693083" y="2177019"/>
            <a:ext cx="554046" cy="554046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560" y="1656364"/>
            <a:ext cx="2512035" cy="2008032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821" y="1966972"/>
            <a:ext cx="2512035" cy="2008032"/>
          </a:xfrm>
          <a:prstGeom prst="rect">
            <a:avLst/>
          </a:prstGeom>
        </p:spPr>
      </p:pic>
      <p:pic>
        <p:nvPicPr>
          <p:cNvPr id="35" name="Рисунок 3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8635" y="1151994"/>
            <a:ext cx="2512035" cy="2008032"/>
          </a:xfrm>
          <a:prstGeom prst="rect">
            <a:avLst/>
          </a:prstGeom>
        </p:spPr>
      </p:pic>
      <p:grpSp>
        <p:nvGrpSpPr>
          <p:cNvPr id="15" name="Группа 14"/>
          <p:cNvGrpSpPr/>
          <p:nvPr/>
        </p:nvGrpSpPr>
        <p:grpSpPr>
          <a:xfrm>
            <a:off x="8770253" y="2511300"/>
            <a:ext cx="246490" cy="688000"/>
            <a:chOff x="8083826" y="1656364"/>
            <a:chExt cx="281183" cy="793674"/>
          </a:xfrm>
        </p:grpSpPr>
        <p:sp>
          <p:nvSpPr>
            <p:cNvPr id="9" name="Равнобедренный треугольник 8"/>
            <p:cNvSpPr/>
            <p:nvPr/>
          </p:nvSpPr>
          <p:spPr>
            <a:xfrm>
              <a:off x="8083826" y="1656364"/>
              <a:ext cx="281183" cy="310608"/>
            </a:xfrm>
            <a:prstGeom prst="triangle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 flipH="1">
              <a:off x="8201557" y="1991801"/>
              <a:ext cx="45719" cy="45823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36" name="Рисунок 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54016">
            <a:off x="9127364" y="2424417"/>
            <a:ext cx="554046" cy="554046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081" y="1629975"/>
            <a:ext cx="400754" cy="669889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54016">
            <a:off x="8088895" y="2597337"/>
            <a:ext cx="554046" cy="554046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54016">
            <a:off x="7777928" y="3640380"/>
            <a:ext cx="554046" cy="554046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54016">
            <a:off x="7385544" y="3807002"/>
            <a:ext cx="554046" cy="554046"/>
          </a:xfrm>
          <a:prstGeom prst="rect">
            <a:avLst/>
          </a:prstGeom>
        </p:spPr>
      </p:pic>
      <p:sp>
        <p:nvSpPr>
          <p:cNvPr id="4" name="Блок-схема: магнитный диск 3"/>
          <p:cNvSpPr/>
          <p:nvPr/>
        </p:nvSpPr>
        <p:spPr>
          <a:xfrm>
            <a:off x="6732055" y="4527311"/>
            <a:ext cx="414127" cy="270842"/>
          </a:xfrm>
          <a:prstGeom prst="flowChartMagneticDisk">
            <a:avLst/>
          </a:prstGeom>
          <a:solidFill>
            <a:srgbClr val="83621F"/>
          </a:solidFill>
          <a:ln>
            <a:solidFill>
              <a:schemeClr val="bg2">
                <a:lumMod val="10000"/>
              </a:schemeClr>
            </a:solidFill>
          </a:ln>
          <a:effectLst>
            <a:outerShdw blurRad="1270000" dist="2540000" dir="21000000" sx="200000" sy="200000" algn="ctr" rotWithShape="0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9" name="Рисунок 3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8073" y="3369932"/>
            <a:ext cx="508109" cy="849340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8635" y="5497497"/>
            <a:ext cx="1557420" cy="1244946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54016">
            <a:off x="5698666" y="4253884"/>
            <a:ext cx="554046" cy="554046"/>
          </a:xfrm>
          <a:prstGeom prst="rect">
            <a:avLst/>
          </a:prstGeom>
        </p:spPr>
      </p:pic>
      <p:grpSp>
        <p:nvGrpSpPr>
          <p:cNvPr id="21" name="Группа 20"/>
          <p:cNvGrpSpPr/>
          <p:nvPr/>
        </p:nvGrpSpPr>
        <p:grpSpPr>
          <a:xfrm>
            <a:off x="2309396" y="3508454"/>
            <a:ext cx="377631" cy="1755700"/>
            <a:chOff x="9490402" y="4977797"/>
            <a:chExt cx="360221" cy="1674755"/>
          </a:xfrm>
          <a:solidFill>
            <a:schemeClr val="tx1">
              <a:lumMod val="95000"/>
              <a:lumOff val="5000"/>
            </a:schemeClr>
          </a:solidFill>
        </p:grpSpPr>
        <p:sp>
          <p:nvSpPr>
            <p:cNvPr id="6" name="Блок-схема: знак завершения 5"/>
            <p:cNvSpPr/>
            <p:nvPr/>
          </p:nvSpPr>
          <p:spPr>
            <a:xfrm rot="5400000">
              <a:off x="9229090" y="5239109"/>
              <a:ext cx="882846" cy="360221"/>
            </a:xfrm>
            <a:prstGeom prst="flowChartTermina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Минус 7"/>
            <p:cNvSpPr/>
            <p:nvPr/>
          </p:nvSpPr>
          <p:spPr>
            <a:xfrm rot="5400000">
              <a:off x="9233515" y="6064182"/>
              <a:ext cx="900499" cy="276241"/>
            </a:xfrm>
            <a:prstGeom prst="mathMinus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3" name="Блок-схема: узел 42"/>
          <p:cNvSpPr/>
          <p:nvPr/>
        </p:nvSpPr>
        <p:spPr>
          <a:xfrm>
            <a:off x="2373394" y="4102906"/>
            <a:ext cx="249635" cy="271537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Блок-схема: узел 43"/>
          <p:cNvSpPr/>
          <p:nvPr/>
        </p:nvSpPr>
        <p:spPr>
          <a:xfrm>
            <a:off x="2377939" y="3807950"/>
            <a:ext cx="249635" cy="271537"/>
          </a:xfrm>
          <a:prstGeom prst="flowChartConnecto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Блок-схема: узел 44"/>
          <p:cNvSpPr/>
          <p:nvPr/>
        </p:nvSpPr>
        <p:spPr>
          <a:xfrm>
            <a:off x="2385283" y="3529942"/>
            <a:ext cx="249635" cy="271537"/>
          </a:xfrm>
          <a:prstGeom prst="flowChartConnector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6441020" y="4801095"/>
            <a:ext cx="1354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rgbClr val="FF0000"/>
                </a:solidFill>
              </a:rPr>
              <a:t>К</a:t>
            </a:r>
            <a:r>
              <a:rPr lang="ru-RU" b="1" i="1" dirty="0" smtClean="0">
                <a:solidFill>
                  <a:srgbClr val="FF0000"/>
                </a:solidFill>
              </a:rPr>
              <a:t>олодец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46" name="Рисунок 4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54016">
            <a:off x="6916763" y="3945942"/>
            <a:ext cx="554046" cy="554046"/>
          </a:xfrm>
          <a:prstGeom prst="rect">
            <a:avLst/>
          </a:prstGeom>
        </p:spPr>
      </p:pic>
      <p:grpSp>
        <p:nvGrpSpPr>
          <p:cNvPr id="47" name="Группа 46"/>
          <p:cNvGrpSpPr/>
          <p:nvPr/>
        </p:nvGrpSpPr>
        <p:grpSpPr>
          <a:xfrm>
            <a:off x="4696923" y="4102906"/>
            <a:ext cx="595343" cy="353642"/>
            <a:chOff x="8708314" y="3158938"/>
            <a:chExt cx="719675" cy="596675"/>
          </a:xfrm>
        </p:grpSpPr>
        <p:sp>
          <p:nvSpPr>
            <p:cNvPr id="48" name="Равно 47"/>
            <p:cNvSpPr/>
            <p:nvPr/>
          </p:nvSpPr>
          <p:spPr>
            <a:xfrm>
              <a:off x="8708314" y="3158938"/>
              <a:ext cx="717492" cy="349623"/>
            </a:xfrm>
            <a:prstGeom prst="mathEqua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9" name="Равно 48"/>
            <p:cNvSpPr/>
            <p:nvPr/>
          </p:nvSpPr>
          <p:spPr>
            <a:xfrm>
              <a:off x="8710497" y="3405990"/>
              <a:ext cx="717492" cy="349623"/>
            </a:xfrm>
            <a:prstGeom prst="mathEqua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Группа 49"/>
          <p:cNvGrpSpPr/>
          <p:nvPr/>
        </p:nvGrpSpPr>
        <p:grpSpPr>
          <a:xfrm>
            <a:off x="4479813" y="3537780"/>
            <a:ext cx="261590" cy="565125"/>
            <a:chOff x="8461074" y="2339999"/>
            <a:chExt cx="434223" cy="976228"/>
          </a:xfrm>
        </p:grpSpPr>
        <p:pic>
          <p:nvPicPr>
            <p:cNvPr id="51" name="Рисунок 5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61074" y="2339999"/>
              <a:ext cx="434223" cy="436036"/>
            </a:xfrm>
            <a:prstGeom prst="rect">
              <a:avLst/>
            </a:prstGeom>
          </p:spPr>
        </p:pic>
        <p:sp>
          <p:nvSpPr>
            <p:cNvPr id="52" name="Минус 51"/>
            <p:cNvSpPr/>
            <p:nvPr/>
          </p:nvSpPr>
          <p:spPr>
            <a:xfrm rot="16200000">
              <a:off x="8378425" y="2901264"/>
              <a:ext cx="609600" cy="220326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5243230" y="4533012"/>
            <a:ext cx="262395" cy="587745"/>
            <a:chOff x="8461074" y="2339999"/>
            <a:chExt cx="434223" cy="976228"/>
          </a:xfrm>
        </p:grpSpPr>
        <p:pic>
          <p:nvPicPr>
            <p:cNvPr id="54" name="Рисунок 5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61074" y="2339999"/>
              <a:ext cx="434223" cy="436036"/>
            </a:xfrm>
            <a:prstGeom prst="rect">
              <a:avLst/>
            </a:prstGeom>
          </p:spPr>
        </p:pic>
        <p:sp>
          <p:nvSpPr>
            <p:cNvPr id="55" name="Минус 54"/>
            <p:cNvSpPr/>
            <p:nvPr/>
          </p:nvSpPr>
          <p:spPr>
            <a:xfrm rot="16200000">
              <a:off x="8378425" y="2901264"/>
              <a:ext cx="609600" cy="220326"/>
            </a:xfrm>
            <a:prstGeom prst="mathMin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56" name="Рисунок 5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54016">
            <a:off x="4936229" y="3904208"/>
            <a:ext cx="554046" cy="554046"/>
          </a:xfrm>
          <a:prstGeom prst="rect">
            <a:avLst/>
          </a:prstGeom>
        </p:spPr>
      </p:pic>
      <p:pic>
        <p:nvPicPr>
          <p:cNvPr id="57" name="Рисунок 5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54016">
            <a:off x="3803325" y="3711836"/>
            <a:ext cx="554046" cy="554046"/>
          </a:xfrm>
          <a:prstGeom prst="rect">
            <a:avLst/>
          </a:prstGeom>
        </p:spPr>
      </p:pic>
      <p:pic>
        <p:nvPicPr>
          <p:cNvPr id="58" name="Рисунок 5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54016">
            <a:off x="2856953" y="4301348"/>
            <a:ext cx="554046" cy="554046"/>
          </a:xfrm>
          <a:prstGeom prst="rect">
            <a:avLst/>
          </a:prstGeom>
        </p:spPr>
      </p:pic>
      <p:grpSp>
        <p:nvGrpSpPr>
          <p:cNvPr id="59" name="Группа 58"/>
          <p:cNvGrpSpPr/>
          <p:nvPr/>
        </p:nvGrpSpPr>
        <p:grpSpPr>
          <a:xfrm>
            <a:off x="2503486" y="5131123"/>
            <a:ext cx="595343" cy="353642"/>
            <a:chOff x="8708314" y="3158938"/>
            <a:chExt cx="719675" cy="596675"/>
          </a:xfrm>
        </p:grpSpPr>
        <p:sp>
          <p:nvSpPr>
            <p:cNvPr id="60" name="Равно 59"/>
            <p:cNvSpPr/>
            <p:nvPr/>
          </p:nvSpPr>
          <p:spPr>
            <a:xfrm>
              <a:off x="8708314" y="3158938"/>
              <a:ext cx="717492" cy="349623"/>
            </a:xfrm>
            <a:prstGeom prst="mathEqua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1" name="Равно 60"/>
            <p:cNvSpPr/>
            <p:nvPr/>
          </p:nvSpPr>
          <p:spPr>
            <a:xfrm>
              <a:off x="8710497" y="3405990"/>
              <a:ext cx="717492" cy="349623"/>
            </a:xfrm>
            <a:prstGeom prst="mathEqua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pic>
        <p:nvPicPr>
          <p:cNvPr id="62" name="Рисунок 6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54016">
            <a:off x="2477619" y="5131764"/>
            <a:ext cx="554046" cy="554046"/>
          </a:xfrm>
          <a:prstGeom prst="rect">
            <a:avLst/>
          </a:prstGeom>
        </p:spPr>
      </p:pic>
      <p:pic>
        <p:nvPicPr>
          <p:cNvPr id="63" name="Рисунок 6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54016">
            <a:off x="1975914" y="5817688"/>
            <a:ext cx="554046" cy="55404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49156" y="3838873"/>
            <a:ext cx="1651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кола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4" name="Рисунок 6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9247" y="3518980"/>
            <a:ext cx="400754" cy="669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539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500"/>
                            </p:stCondLst>
                            <p:childTnLst>
                              <p:par>
                                <p:cTn id="5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0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2000"/>
                            </p:stCondLst>
                            <p:childTnLst>
                              <p:par>
                                <p:cTn id="6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3000"/>
                            </p:stCondLst>
                            <p:childTnLst>
                              <p:par>
                                <p:cTn id="7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30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150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6000"/>
                            </p:stCondLst>
                            <p:childTnLst>
                              <p:par>
                                <p:cTn id="76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7000"/>
                            </p:stCondLst>
                            <p:childTnLst>
                              <p:par>
                                <p:cTn id="8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75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0"/>
                            </p:stCondLst>
                            <p:childTnLst>
                              <p:par>
                                <p:cTn id="9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500"/>
                            </p:stCondLst>
                            <p:childTnLst>
                              <p:par>
                                <p:cTn id="9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1500"/>
                            </p:stCondLst>
                            <p:childTnLst>
                              <p:par>
                                <p:cTn id="10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2000"/>
                            </p:stCondLst>
                            <p:childTnLst>
                              <p:par>
                                <p:cTn id="10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0"/>
                            </p:stCondLst>
                            <p:childTnLst>
                              <p:par>
                                <p:cTn id="10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5500"/>
                            </p:stCondLst>
                            <p:childTnLst>
                              <p:par>
                                <p:cTn id="1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6500"/>
                            </p:stCondLst>
                            <p:childTnLst>
                              <p:par>
                                <p:cTn id="1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7000"/>
                            </p:stCondLst>
                            <p:childTnLst>
                              <p:par>
                                <p:cTn id="1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7500"/>
                            </p:stCondLst>
                            <p:childTnLst>
                              <p:par>
                                <p:cTn id="12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8500"/>
                            </p:stCondLst>
                            <p:childTnLst>
                              <p:par>
                                <p:cTn id="13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30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4" dur="150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1500"/>
                            </p:stCondLst>
                            <p:childTnLst>
                              <p:par>
                                <p:cTn id="136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2500"/>
                            </p:stCondLst>
                            <p:childTnLst>
                              <p:par>
                                <p:cTn id="14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7.40741E-7 L -0.07226 0.01667 " pathEditMode="relative" rAng="0" ptsTypes="AA">
                                      <p:cBhvr>
                                        <p:cTn id="143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0" y="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4500"/>
                            </p:stCondLst>
                            <p:childTnLst>
                              <p:par>
                                <p:cTn id="145" presetID="10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36500"/>
                            </p:stCondLst>
                            <p:childTnLst>
                              <p:par>
                                <p:cTn id="1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37000"/>
                            </p:stCondLst>
                            <p:childTnLst>
                              <p:par>
                                <p:cTn id="15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37500"/>
                            </p:stCondLst>
                            <p:childTnLst>
                              <p:par>
                                <p:cTn id="15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38500"/>
                            </p:stCondLst>
                            <p:childTnLst>
                              <p:par>
                                <p:cTn id="163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39500"/>
                            </p:stCondLst>
                            <p:childTnLst>
                              <p:par>
                                <p:cTn id="1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41500"/>
                            </p:stCondLst>
                            <p:childTnLst>
                              <p:par>
                                <p:cTn id="17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42000"/>
                            </p:stCondLst>
                            <p:childTnLst>
                              <p:par>
                                <p:cTn id="1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44000"/>
                            </p:stCondLst>
                            <p:childTnLst>
                              <p:par>
                                <p:cTn id="18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44500"/>
                            </p:stCondLst>
                            <p:childTnLst>
                              <p:par>
                                <p:cTn id="1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46500"/>
                            </p:stCondLst>
                            <p:childTnLst>
                              <p:par>
                                <p:cTn id="18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47000"/>
                            </p:stCondLst>
                            <p:childTnLst>
                              <p:par>
                                <p:cTn id="1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49000"/>
                            </p:stCondLst>
                            <p:childTnLst>
                              <p:par>
                                <p:cTn id="19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49000"/>
                            </p:stCondLst>
                            <p:childTnLst>
                              <p:par>
                                <p:cTn id="20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50000"/>
                            </p:stCondLst>
                            <p:childTnLst>
                              <p:par>
                                <p:cTn id="20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30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8" dur="150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53000"/>
                            </p:stCondLst>
                            <p:childTnLst>
                              <p:par>
                                <p:cTn id="210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6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55000"/>
                            </p:stCondLst>
                            <p:childTnLst>
                              <p:par>
                                <p:cTn id="219" presetID="21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2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57000"/>
                            </p:stCondLst>
                            <p:childTnLst>
                              <p:par>
                                <p:cTn id="22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59000"/>
                            </p:stCondLst>
                            <p:childTnLst>
                              <p:par>
                                <p:cTn id="22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20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9" dur="100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61000"/>
                            </p:stCondLst>
                            <p:childTnLst>
                              <p:par>
                                <p:cTn id="231" presetID="6" presetClass="exit" presetSubtype="3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63000"/>
                            </p:stCondLst>
                            <p:childTnLst>
                              <p:par>
                                <p:cTn id="23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65000"/>
                            </p:stCondLst>
                            <p:childTnLst>
                              <p:par>
                                <p:cTn id="23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1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65500"/>
                            </p:stCondLst>
                            <p:childTnLst>
                              <p:par>
                                <p:cTn id="24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66000"/>
                            </p:stCondLst>
                            <p:childTnLst>
                              <p:par>
                                <p:cTn id="2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68000"/>
                            </p:stCondLst>
                            <p:childTnLst>
                              <p:par>
                                <p:cTn id="25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68500"/>
                            </p:stCondLst>
                            <p:childTnLst>
                              <p:par>
                                <p:cTn id="2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71000"/>
                            </p:stCondLst>
                            <p:childTnLst>
                              <p:par>
                                <p:cTn id="259" presetID="6" presetClass="exit" presetSubtype="3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73000"/>
                            </p:stCondLst>
                            <p:childTnLst>
                              <p:par>
                                <p:cTn id="2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75000"/>
                            </p:stCondLst>
                            <p:childTnLst>
                              <p:par>
                                <p:cTn id="26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3" grpId="0" animBg="1"/>
      <p:bldP spid="43" grpId="1" animBg="1"/>
      <p:bldP spid="44" grpId="0" animBg="1"/>
      <p:bldP spid="44" grpId="1" animBg="1"/>
      <p:bldP spid="44" grpId="2" animBg="1"/>
      <p:bldP spid="45" grpId="0" animBg="1"/>
      <p:bldP spid="45" grpId="1" animBg="1"/>
      <p:bldP spid="45" grpId="2" animBg="1"/>
      <p:bldP spid="17" grpId="0"/>
      <p:bldP spid="1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2</Words>
  <Application>Microsoft Office PowerPoint</Application>
  <PresentationFormat>Широкоэкранный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Педагог</dc:creator>
  <cp:lastModifiedBy>Педагог</cp:lastModifiedBy>
  <cp:revision>38</cp:revision>
  <dcterms:created xsi:type="dcterms:W3CDTF">2019-09-11T06:17:39Z</dcterms:created>
  <dcterms:modified xsi:type="dcterms:W3CDTF">2019-10-22T00:13:08Z</dcterms:modified>
</cp:coreProperties>
</file>