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56" r:id="rId3"/>
    <p:sldId id="264" r:id="rId4"/>
    <p:sldId id="258" r:id="rId5"/>
    <p:sldId id="262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20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13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4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2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72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8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17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6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41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04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08.01.2020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5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宋体" charset="-122"/>
              </a:defRPr>
            </a:lvl1pPr>
          </a:lstStyle>
          <a:p>
            <a:fld id="{571BEA12-427C-497D-8B5B-12308DBF888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08.01.2020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宋体" charset="-122"/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C9EEC2-4BF1-415A-82B1-BE79E4B0E75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6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ETODIST-N3\Desktop\марина\Информац.стенд за здоровый образ жизни\1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2664" r="3303" b="1858"/>
          <a:stretch/>
        </p:blipFill>
        <p:spPr bwMode="auto">
          <a:xfrm>
            <a:off x="0" y="404664"/>
            <a:ext cx="5098473" cy="515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0" y="5240137"/>
            <a:ext cx="4341168" cy="1143000"/>
          </a:xfrm>
        </p:spPr>
        <p:txBody>
          <a:bodyPr/>
          <a:lstStyle/>
          <a:p>
            <a: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педагог-психолог</a:t>
            </a:r>
            <a:b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КГКОУ ШИ 14 г. Амурска</a:t>
            </a:r>
            <a:b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Адмакина Екатерина </a:t>
            </a:r>
            <a:b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Константиновна</a:t>
            </a:r>
            <a:endParaRPr lang="ru-RU" sz="2400" i="1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8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230413" y="1157630"/>
            <a:ext cx="4219109" cy="5007673"/>
          </a:xfrm>
          <a:prstGeom prst="round2Diag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127" name="Picture 7" descr="C:\Users\METODIST-N3\Desktop\марина\Информац.стенд за здоровый образ жизни\2456923-3d-small-person-with-big-positive-symbol-in-hand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453" y="4316825"/>
            <a:ext cx="2308785" cy="271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611938" y="1319233"/>
            <a:ext cx="4340500" cy="4510832"/>
          </a:xfrm>
          <a:prstGeom prst="round2Diag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128" name="Picture 8" descr="C:\Users\METODIST-N3\Desktop\марина\Информац.стенд за здоровый образ жизни\tutorin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306" y="-171054"/>
            <a:ext cx="2874432" cy="244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4879" y="1553196"/>
            <a:ext cx="3870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Здоровый образ жизни человека-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говоря эту фразу, мы редко задумываемся о том, что действительно скрывается за этими словами. Так что же такое здоровый образ жизни? Здоровый образ жизни включает в себя комплекс оздоровительных мероприятий, которые обеспечивают укрепление физического и психического здоровья человека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455978" y="692696"/>
            <a:ext cx="1668738" cy="19593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3988" y="1319233"/>
            <a:ext cx="452001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если говорить конкретно, </a:t>
            </a:r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</a:p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здоровый </a:t>
            </a:r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 жизни включает в себя: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Оптимальный двигательный режим;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Плодотворную трудовую деятельность;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Хорошую гигиену;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Правильное питание;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Отказ от вредных привычек;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Закаливание.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39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10" y="0"/>
            <a:ext cx="8535140" cy="7681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607" y="29040"/>
            <a:ext cx="1993565" cy="11156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6511" y="891030"/>
            <a:ext cx="7326064" cy="56938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 ПРАВИЛ </a:t>
            </a:r>
          </a:p>
          <a:p>
            <a:pPr algn="ctr"/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ЗДОРОВОГО ОБРАЗА ЖИЗНИ!!!</a:t>
            </a:r>
            <a:endParaRPr lang="ru-RU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Заниматься физкультурой 3-5 раз в неделю, но не перенапрягать организм интенсивными физическими нагрузками. 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переедать и не голодать. Питаться 4-5 раз в день, употреблять в пищу необходимое для растущего организма количество белков, витаминов и минеральных веществ.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переутомляйся умственной работой.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Доброжелательно относись к людям. Знай и соблюдай правила общения.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Выработай, с учётом своих индивидуальных особенностей характера способ отхода ко сну, позволяющий быстро уснуть и полностью восстановить силы.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Занимайся ежедневно закаливанием организма и выбери для себя способы, которые не только помогают победить простуду, но и доставляют удовольствие.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Учись не поддаваться, когда предложат попробовать сигарету или спиртное.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C:\Users\METODIST-N3\Desktop\марина\Информац.стенд за здоровый образ жизни\galochka_24-e1421167700427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849" y="4508980"/>
            <a:ext cx="2256408" cy="225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7426" y="542790"/>
            <a:ext cx="1767874" cy="207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9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140831" y="449556"/>
            <a:ext cx="4176464" cy="6048525"/>
          </a:xfrm>
          <a:prstGeom prst="round2Diag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061" y="542783"/>
            <a:ext cx="3745245" cy="59708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проблемы со здоровьем могут возникнуть из-за неправильного питания.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Разрушаются зубы.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Проблемы с почками.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Проблемы с пищеварением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Депрессивное состояние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Возникают отеки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Ухудшается память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Падает давление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Треть из школьников страдают хроническими заболеваниями . И большинство этих заболеваний связано с неправильным питанием. 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ЗАДУМАЙТЕСЬ!!!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4698574" y="404664"/>
            <a:ext cx="4176464" cy="6048672"/>
          </a:xfrm>
          <a:prstGeom prst="round2Diag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normalizeH="0" baseline="0" noProof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153" name="Picture 9" descr="C:\Users\METODIST-N3\Desktop\марина\Информац.стенд за здоровый образ жизни\zdorov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34" y="121665"/>
            <a:ext cx="3015842" cy="31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76086" y="542783"/>
            <a:ext cx="3600400" cy="52014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Памятка здорового питания для подростков.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Питание должно быть максимально разнообразным.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Есть следует 4-5 раз в течение дня.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Исключить из питания жгучие и острые специи, уксус, майонез, кетчуп.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Ограничить употребление сахара.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Избегать жирных продуктов.</a:t>
            </a:r>
          </a:p>
          <a:p>
            <a:pPr algn="just"/>
            <a:endParaRPr lang="ru-RU" sz="1600" dirty="0" smtClean="0"/>
          </a:p>
          <a:p>
            <a:pPr algn="just"/>
            <a:endParaRPr lang="ru-RU" dirty="0"/>
          </a:p>
        </p:txBody>
      </p:sp>
      <p:pic>
        <p:nvPicPr>
          <p:cNvPr id="6149" name="Picture 5" descr="C:\Users\METODIST-N3\Desktop\марина\Информац.стенд за здоровый образ жизни\bigstock-D-Small-People-Diet-823586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27" b="89834" l="9908" r="898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262" y="4869159"/>
            <a:ext cx="1804895" cy="200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9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543980" y="563315"/>
            <a:ext cx="5356281" cy="5529981"/>
          </a:xfrm>
          <a:prstGeom prst="round2Diag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normalizeH="0" baseline="0" noProof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1840" y="854595"/>
            <a:ext cx="50405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Следи за тем, сколько ты </a:t>
            </a:r>
            <a:r>
              <a:rPr lang="ru-RU" sz="24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ешь!!!</a:t>
            </a:r>
            <a:endParaRPr lang="ru-RU" sz="2400" b="1" i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учёных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показали, что человек съедает больше, чем обычно, если ему дать слишком большую порцию еды. Как же ты можешь контролировать то, сколько ты ешь? 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Воспользуйся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нашими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советами: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1.Не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ешь перед телевизором. Легко потерять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счёт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съеденному, если ты увлечена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просмотром;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Ешь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медленно, чтобы твой мозг успел вовремя получить сообщение, что желудок уже полон;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пищи. Это может привести к тому, что ты съешь больше калорийной еды во время следующего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пищи.</a:t>
            </a:r>
          </a:p>
        </p:txBody>
      </p:sp>
      <p:pic>
        <p:nvPicPr>
          <p:cNvPr id="8196" name="Picture 4" descr="C:\Users\METODIST-N3\Desktop\марина\Информац.стенд за здоровый образ жизни\Fotolia_48024848_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93440"/>
            <a:ext cx="409259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0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ru-RU" sz="9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внимание!!!</a:t>
            </a:r>
            <a:endParaRPr lang="ru-RU" sz="9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394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Times New Roman</vt:lpstr>
      <vt:lpstr>默认设计模板</vt:lpstr>
      <vt:lpstr>Подготовила педагог-психолог КГКОУ ШИ 14 г. Амурска Адмакина Екатерина  Константиновна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METODIST-N3</dc:creator>
  <cp:lastModifiedBy>Екатерина Адмакина</cp:lastModifiedBy>
  <cp:revision>34</cp:revision>
  <dcterms:created xsi:type="dcterms:W3CDTF">2016-04-05T07:59:48Z</dcterms:created>
  <dcterms:modified xsi:type="dcterms:W3CDTF">2020-01-08T13:08:25Z</dcterms:modified>
</cp:coreProperties>
</file>