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66" r:id="rId6"/>
    <p:sldId id="267" r:id="rId7"/>
    <p:sldId id="270" r:id="rId8"/>
    <p:sldId id="271" r:id="rId9"/>
    <p:sldId id="273" r:id="rId10"/>
    <p:sldId id="274" r:id="rId11"/>
    <p:sldId id="275" r:id="rId12"/>
    <p:sldId id="272" r:id="rId13"/>
    <p:sldId id="278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6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8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5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4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7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0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4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E04A-4692-4037-8908-0FF2F276E5E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3DBD-CAB3-437B-B46D-A8BE40012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8325" cy="1128713"/>
          </a:xfrm>
        </p:spPr>
        <p:txBody>
          <a:bodyPr/>
          <a:lstStyle/>
          <a:p>
            <a:r>
              <a:rPr lang="ru-RU" dirty="0" smtClean="0"/>
              <a:t>Гололед и гололедица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5914"/>
            <a:ext cx="7181850" cy="5819887"/>
          </a:xfrm>
        </p:spPr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Гололед – слой плотного льда, образовавшийся на поверхности земли, тротуарах, проезжей части улицы и на деревьях, проводах, при замерзании воды.</a:t>
            </a:r>
          </a:p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 Гололеду обычно сопутствуют близкая к нулю температура воздуха, высокая влажность, ветер. Это редкое явление.</a:t>
            </a:r>
          </a:p>
          <a:p>
            <a:r>
              <a:rPr lang="ru-RU" sz="2000" dirty="0" smtClean="0"/>
              <a:t>Гололедица – это лед или слой снега, утрамбованный до твердого состояния, который образует скользкую поверхность на проезжей части дорог и тротуаров. Гололедица возникает там, где перед заморозками стояла вода, или там, где из-за движения транспорта либо большого количества пешеходов выпавший снег уплотняется. Кроме поздней осени и ранней весны бывает и зимой.</a:t>
            </a:r>
          </a:p>
          <a:p>
            <a:r>
              <a:rPr lang="ru-RU" sz="2000" dirty="0" smtClean="0"/>
              <a:t>Гололед и гололедица являются причинами чрезвычайных ситуаций. Чрезвычайными они могут быть не только для пешеходов, но и для транспорта.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164" y="3397342"/>
            <a:ext cx="3486150" cy="2614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14" y="15929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75304"/>
            <a:ext cx="11048102" cy="67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" y="75304"/>
            <a:ext cx="11392349" cy="67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8" y="0"/>
            <a:ext cx="11940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673" y="258184"/>
            <a:ext cx="10413402" cy="6336254"/>
          </a:xfrm>
        </p:spPr>
        <p:txBody>
          <a:bodyPr>
            <a:noAutofit/>
          </a:bodyPr>
          <a:lstStyle/>
          <a:p>
            <a:r>
              <a:rPr lang="ru-RU" sz="8000" b="0" i="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 Чтобы не попасть в число пострадавших, надо выполнять следующие </a:t>
            </a:r>
            <a:r>
              <a:rPr lang="ru-RU" sz="8000" b="0" i="0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правила: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-523875" y="4600574"/>
            <a:ext cx="523875" cy="22574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31207" r="639" b="5096"/>
          <a:stretch/>
        </p:blipFill>
        <p:spPr>
          <a:xfrm>
            <a:off x="1219200" y="0"/>
            <a:ext cx="10130971" cy="69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77" y="236668"/>
            <a:ext cx="11590692" cy="6422315"/>
          </a:xfrm>
        </p:spPr>
        <p:txBody>
          <a:bodyPr>
            <a:normAutofit/>
          </a:bodyPr>
          <a:lstStyle/>
          <a:p>
            <a:pPr algn="ctr"/>
            <a:r>
              <a:rPr lang="ru-RU" b="0" i="0" dirty="0" smtClean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При гололеде значительно увеличивается количество уличных травм.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-523875" y="4600574"/>
            <a:ext cx="523875" cy="22574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4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12192000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5" y="-1"/>
            <a:ext cx="10919013" cy="67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" y="311972"/>
            <a:ext cx="10564009" cy="6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0"/>
            <a:ext cx="10854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303"/>
            <a:ext cx="12102352" cy="6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8" y="0"/>
            <a:ext cx="11865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8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144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Тема Office</vt:lpstr>
      <vt:lpstr>Гололед и гололедица</vt:lpstr>
      <vt:lpstr>При гололеде значительно увеличивается количество уличных травм.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Чтобы не попасть в число пострадавших, надо выполнять следующие правила: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Гололёд!!!</dc:title>
  <dc:creator>Elen</dc:creator>
  <cp:lastModifiedBy>124</cp:lastModifiedBy>
  <cp:revision>31</cp:revision>
  <dcterms:created xsi:type="dcterms:W3CDTF">2014-01-28T14:30:53Z</dcterms:created>
  <dcterms:modified xsi:type="dcterms:W3CDTF">2020-01-22T10:28:10Z</dcterms:modified>
</cp:coreProperties>
</file>