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7" r:id="rId6"/>
    <p:sldId id="261" r:id="rId7"/>
    <p:sldId id="268" r:id="rId8"/>
    <p:sldId id="262" r:id="rId9"/>
    <p:sldId id="270" r:id="rId10"/>
    <p:sldId id="271" r:id="rId11"/>
    <p:sldId id="269" r:id="rId12"/>
    <p:sldId id="263" r:id="rId13"/>
    <p:sldId id="264" r:id="rId14"/>
    <p:sldId id="272" r:id="rId15"/>
    <p:sldId id="273" r:id="rId16"/>
    <p:sldId id="274" r:id="rId17"/>
    <p:sldId id="275" r:id="rId18"/>
    <p:sldId id="265" r:id="rId19"/>
    <p:sldId id="266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732B-0225-46A5-A088-E573C2984EFF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3B86-1EEA-4093-96B1-1A63EDC5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FA4-3BCD-4155-B2EC-E13FD50386A4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D586-A2D6-4DF2-8643-A48842AD4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DC7-B518-498C-ADF5-6EA7F8088172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0B1-3D37-4020-B8A2-E1BE2EBB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D697-74D8-484F-9AC0-0464B47659FC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B0E7-6A17-4DC0-A47D-F4DFA419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AF42-4831-4431-A9D6-506ED377B736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095D-499A-4E0B-9DD8-9A768602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4DAA-AFC8-4D58-B816-26A89B6D0D10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1F2-C0EF-4D48-8016-75E015F45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3917-96F9-4577-8A44-C23CC37465FE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8836-2DE0-4825-A27D-37B144FE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9739-E6AF-43BF-AF5F-A151EB2E616F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2C67-B951-481B-9206-D64A7643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85A4-2EE7-4D25-825F-ED9E436F2BC7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9E93-7051-4AF6-8CFA-16F8E215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24E3-8822-45C0-8460-EBEDDFF1C8C6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01FD-353F-4ED9-8AA8-DA981B88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D9E2-7B5E-4CF3-80CA-550E185BCDDD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E58C-6A45-4794-9248-C63363F1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35A08-FD18-4E0D-9DE3-547ABC5FB1E8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302EF-B5E0-4925-B9BE-E47F7B04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384" y="3284984"/>
            <a:ext cx="73815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резентация профессии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«Лесник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0" y="764704"/>
            <a:ext cx="4572000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89548"/>
            <a:ext cx="3076575" cy="204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9661"/>
            <a:ext cx="5842992" cy="792088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опасность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леса – это пожар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случай, если пожар всё же случится, землю между секторами леса вспахивают с помощью трактора и плуга. Это обязательная профилактическая мера, потому что вскопанная земля может остановить низовой огонь.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Земля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вспахивается регулярно,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чтобы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ней не успела вырасти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послушный проводник пламени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затормозить верховой огонь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следит за кронами деревьев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границе секторов: деревья разных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соприкасаться друг с другом ветвями.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183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5410944" cy="114300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Лесники – это лесные заступники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684076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бескрайняя тайга, и малые перелески, и городские лесопарки, и глухие леса, где до ближайшего города сотни километров – все они нуждаются в помощи этих людей.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915000" cy="652934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669674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лесничестве или охотничьем хозяйстве, где может выполнять обязанности егеря.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03550"/>
            <a:ext cx="432435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67687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лесника предполагает любовь к природе и чувство ответственности за неё, принципиальность и смелость, без которых невозможна борьба с браконьерами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54" y="3140968"/>
            <a:ext cx="3577580" cy="270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6" y="4238729"/>
            <a:ext cx="36385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91739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626968" cy="868958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6840760" cy="4525963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подъём,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физическим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ручному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16" y="2132856"/>
            <a:ext cx="3282504" cy="289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61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122912" cy="940966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53285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часто доводится проходить большие расстояния, работать пилой, лопатой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прочими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3068959"/>
            <a:ext cx="5616624" cy="305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07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626968" cy="79695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633670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Леснику  необходима хорошая память, в том числе зрительная, умение планировать своё время, распределять внимание.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5112568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4551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1"/>
            <a:ext cx="5976664" cy="218884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Болезни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аллергия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снижение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слуха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26615"/>
            <a:ext cx="2621886" cy="260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7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навыки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488832" cy="4525963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 знать: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ботанику, зоологию, экологию, природопользование. </a:t>
            </a: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уметь: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на местности, уметь читать и составлять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карты. 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ведения лесного хозяйства. </a:t>
            </a:r>
          </a:p>
        </p:txBody>
      </p:sp>
    </p:spTree>
    <p:extLst>
      <p:ext uri="{BB962C8B-B14F-4D97-AF65-F5344CB8AC3E}">
        <p14:creationId xmlns:p14="http://schemas.microsoft.com/office/powerpoint/2010/main" val="25927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978896" cy="868958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пойти учиться?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04856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Профессию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получить, окончив лесохозяйственный техникум или колледж по специальности «лесное и лесопарковое хозяйство».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пройти обучение на специальных курсах</a:t>
            </a:r>
            <a:r>
              <a:rPr lang="ru-RU" dirty="0"/>
              <a:t>.  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5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70609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571184" cy="5001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– это сотрудник лесничества, работник государственной лесной охраны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лесника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опасность для леса – это пожар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навыки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пойти учиться?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ресурсы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28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лесной заступник.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помощи лесу не устоять перед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человеческой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безалаберностью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стихийными бедствиями.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54102"/>
            <a:ext cx="3096344" cy="227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482952" cy="1296144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– это сотрудник лесничества, работник  государственной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684076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	</a:t>
            </a:r>
          </a:p>
          <a:p>
            <a:pPr marL="0" indent="0">
              <a:buNone/>
            </a:pPr>
            <a:r>
              <a:rPr lang="ru-RU" sz="2000" dirty="0" smtClean="0"/>
              <a:t>	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обитатели нуждаются в защите от браконьеров, незаконной вырубки, пожаров. Лесник обеспечивает эту защиту. Когда в лесу появляются лесорубы, охотники и прочие желающие получить от леса нечто большее, чем свежий воздух и корзинка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лесник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их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право на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вырубку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выпас скота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т.п.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91781"/>
            <a:ext cx="3024336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5870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842992" cy="79695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– это сотрудник лесничества, работник 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охраны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698477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	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следит за тем, чтобы в жаркое время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разводил огня. Если кто-то нарушает правила, лесник вправе его задержать, составить акт 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лесонарушении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  некоторых случаях он ограничивается внушением: многим людям достаточно просто объяснить, почему не нужно рвать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краснокнижные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цветы и чем опасна брошенная среди мха стеклянная бутылка.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57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626968" cy="1012974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лесника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борется с нарушителями,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человеческую деятельность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952446" y="3348799"/>
            <a:ext cx="2016224" cy="79208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процессом посадки леса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301570" y="4880782"/>
            <a:ext cx="2016224" cy="79208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массовым сбором семян и плодов</a:t>
            </a: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4572000" y="4577486"/>
            <a:ext cx="2016224" cy="1128881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отведении делянок под вырубку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5860980" y="3375856"/>
            <a:ext cx="2016224" cy="79208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лесосек под пастбища и сенокосы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835696" y="2760713"/>
            <a:ext cx="360040" cy="473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88224" y="2760713"/>
            <a:ext cx="360040" cy="473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413877" y="3508619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220072" y="3508619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4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128792" cy="55054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лесника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лесу вредит не только человек.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своём участке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насекомых-вредителей или поражающие деревья болезни, он сообщает в лесничество – мастеру леса (это непосредственный начальник лесника) или лесничему. А затем под их руководством участвует в лечении деревьев, санитарной вырубке и т.п. 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01" y="4365104"/>
            <a:ext cx="3444974" cy="207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9302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4536504" cy="724942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опасность для леса – это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Огонь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щадит ни деревья, ни птиц, ни зверей.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184576" cy="348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4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5984"/>
            <a:ext cx="5266928" cy="835496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опасность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участвует в тушении лесных пожаров.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их не было, много времени отдаёт предотвращению стихийного бедствия.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</a:t>
            </a:r>
          </a:p>
        </p:txBody>
      </p:sp>
      <p:sp>
        <p:nvSpPr>
          <p:cNvPr id="4" name="Рамка 3"/>
          <p:cNvSpPr/>
          <p:nvPr/>
        </p:nvSpPr>
        <p:spPr>
          <a:xfrm>
            <a:off x="1231521" y="4725144"/>
            <a:ext cx="3168352" cy="1192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следит за тем, чтобы люди не разводили костров</a:t>
            </a:r>
          </a:p>
        </p:txBody>
      </p:sp>
      <p:sp>
        <p:nvSpPr>
          <p:cNvPr id="6" name="Рамка 5"/>
          <p:cNvSpPr/>
          <p:nvPr/>
        </p:nvSpPr>
        <p:spPr>
          <a:xfrm>
            <a:off x="4716016" y="4077072"/>
            <a:ext cx="2808312" cy="129614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вырубает и вывозит из леса сухостой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627784" y="3863181"/>
            <a:ext cx="432048" cy="65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090861">
            <a:off x="3920204" y="3703973"/>
            <a:ext cx="432048" cy="650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ья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181</TotalTime>
  <Words>416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листья 2</vt:lpstr>
      <vt:lpstr>Презентация PowerPoint</vt:lpstr>
      <vt:lpstr>Содержание </vt:lpstr>
      <vt:lpstr>ЛЕСНИК</vt:lpstr>
      <vt:lpstr>Лесник – это сотрудник лесничества, работник  государственной  лесной охраны. </vt:lpstr>
      <vt:lpstr>Лесник – это сотрудник лесничества, работник  государственной  лесной охраны</vt:lpstr>
      <vt:lpstr> Деятельность лесника</vt:lpstr>
      <vt:lpstr>Презентация PowerPoint</vt:lpstr>
      <vt:lpstr>Самая большая опасность для леса – это пожар</vt:lpstr>
      <vt:lpstr>  Самая большая опасность  для леса – это пожар</vt:lpstr>
      <vt:lpstr>Самая большая опасность  для леса – это пожар</vt:lpstr>
      <vt:lpstr>Лесники – это лесные заступники. </vt:lpstr>
      <vt:lpstr>Рабочее место </vt:lpstr>
      <vt:lpstr>Важные качества </vt:lpstr>
      <vt:lpstr>Важные качества </vt:lpstr>
      <vt:lpstr>Важные качества </vt:lpstr>
      <vt:lpstr>Важные качества </vt:lpstr>
      <vt:lpstr>Противопоказания </vt:lpstr>
      <vt:lpstr>Знания и навыки </vt:lpstr>
      <vt:lpstr>Куда пойти учиться?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 Сахоненкова</cp:lastModifiedBy>
  <cp:revision>19</cp:revision>
  <dcterms:created xsi:type="dcterms:W3CDTF">2017-03-31T07:16:47Z</dcterms:created>
  <dcterms:modified xsi:type="dcterms:W3CDTF">2019-02-17T12:55:29Z</dcterms:modified>
</cp:coreProperties>
</file>