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71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5976-157E-43C6-905F-C57CAC09402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05F0-F72A-41FC-9472-E5F08C3E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392906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Урок математики в 4 классе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Чудеса </a:t>
            </a:r>
            <a:b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843738" cy="2000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Тема: Решение примеров     на порядок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действий</a:t>
            </a:r>
          </a:p>
          <a:p>
            <a:endParaRPr lang="ru-RU" sz="200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Учитель: </a:t>
            </a:r>
            <a:r>
              <a:rPr lang="ru-RU" sz="2000" dirty="0" err="1" smtClean="0">
                <a:solidFill>
                  <a:srgbClr val="FFFF00"/>
                </a:solidFill>
                <a:latin typeface="Arial Black" pitchFamily="34" charset="0"/>
              </a:rPr>
              <a:t>Попикова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 Наталья Александровна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e81b5bb3f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 smtClean="0">
                <a:solidFill>
                  <a:srgbClr val="FFFF00"/>
                </a:solidFill>
                <a:latin typeface="Arial Black" pitchFamily="34" charset="0"/>
              </a:rPr>
              <a:t>Шантарские</a:t>
            </a:r>
            <a:r>
              <a:rPr lang="ru-RU" sz="5400" dirty="0" smtClean="0">
                <a:solidFill>
                  <a:srgbClr val="FFFF00"/>
                </a:solidFill>
                <a:latin typeface="Arial Black" pitchFamily="34" charset="0"/>
              </a:rPr>
              <a:t> острова</a:t>
            </a:r>
            <a:endParaRPr lang="ru-RU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Задача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Стр. 83 № 26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flipV="1">
            <a:off x="785786" y="457200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4F4F4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111\Pictures\488_news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581419"/>
          </a:xfrm>
          <a:prstGeom prst="rect">
            <a:avLst/>
          </a:prstGeom>
          <a:noFill/>
        </p:spPr>
      </p:pic>
      <p:pic>
        <p:nvPicPr>
          <p:cNvPr id="23555" name="Picture 3" descr="C:\Users\1111\Pictures\img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500438"/>
          </a:xfrm>
          <a:prstGeom prst="rect">
            <a:avLst/>
          </a:prstGeom>
          <a:noFill/>
        </p:spPr>
      </p:pic>
      <p:pic>
        <p:nvPicPr>
          <p:cNvPr id="23556" name="Picture 4" descr="C:\Users\1111\Pictures\petroglifyi_sikachi_aly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857752" cy="3429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-500090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Петроглифы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endParaRPr lang="ru-RU" sz="7200" b="1" dirty="0">
              <a:latin typeface="Arial Black" pitchFamily="34" charset="0"/>
            </a:endParaRPr>
          </a:p>
        </p:txBody>
      </p:sp>
      <p:pic>
        <p:nvPicPr>
          <p:cNvPr id="1026" name="Picture 2" descr="C:\Users\1111\Pictures\6dad561e3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42862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1\Pictures\petroglify3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111\Pictures\488_news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581419"/>
          </a:xfrm>
          <a:prstGeom prst="rect">
            <a:avLst/>
          </a:prstGeom>
          <a:noFill/>
        </p:spPr>
      </p:pic>
      <p:pic>
        <p:nvPicPr>
          <p:cNvPr id="23555" name="Picture 3" descr="C:\Users\1111\Pictures\img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500438"/>
          </a:xfrm>
          <a:prstGeom prst="rect">
            <a:avLst/>
          </a:prstGeom>
          <a:noFill/>
        </p:spPr>
      </p:pic>
      <p:pic>
        <p:nvPicPr>
          <p:cNvPr id="23556" name="Picture 4" descr="C:\Users\1111\Pictures\petroglifyi_sikachi_aly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857752" cy="3429000"/>
          </a:xfrm>
          <a:prstGeom prst="rect">
            <a:avLst/>
          </a:prstGeom>
          <a:noFill/>
        </p:spPr>
      </p:pic>
      <p:pic>
        <p:nvPicPr>
          <p:cNvPr id="1026" name="Picture 2" descr="C:\Users\1111\Pictures\6dad561e3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42862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829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Озеро </a:t>
            </a:r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Амут</a:t>
            </a:r>
            <a:endParaRPr lang="ru-RU" sz="9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Чудеса 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Хабаровского края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4579" name="Picture 3" descr="C:\Users\1111\Pictures\488_news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14422"/>
            <a:ext cx="30718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1111\Pictures\447870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342899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:\Users\1111\Pictures\6030017k7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00504"/>
            <a:ext cx="292895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C:\Users\1111\Pictures\5591e7233e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85860"/>
            <a:ext cx="300036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C:\Users\1111\Pictures\2de5943eeb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307180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111\Pictures\1373e60745ff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1142984"/>
            <a:ext cx="321467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ab_kr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215106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500430" y="785794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82</a:t>
            </a:r>
            <a:r>
              <a:rPr lang="ru-RU" sz="9600" dirty="0" smtClean="0">
                <a:latin typeface="Arial Black" pitchFamily="34" charset="0"/>
              </a:rPr>
              <a:t> </a:t>
            </a:r>
            <a:endParaRPr lang="ru-RU" sz="96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857232"/>
            <a:ext cx="221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81</a:t>
            </a:r>
            <a:endParaRPr lang="ru-RU" sz="9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785794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83</a:t>
            </a:r>
            <a:endParaRPr lang="ru-RU" sz="9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42886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82 </a:t>
            </a:r>
            <a:r>
              <a:rPr lang="ru-RU" sz="9600" dirty="0" smtClean="0">
                <a:latin typeface="Arial Black" pitchFamily="34" charset="0"/>
              </a:rPr>
              <a:t>= </a:t>
            </a:r>
            <a:r>
              <a:rPr lang="ru-RU" sz="9600" dirty="0" smtClean="0">
                <a:latin typeface="Arial Black" pitchFamily="34" charset="0"/>
              </a:rPr>
              <a:t>80 </a:t>
            </a:r>
            <a:r>
              <a:rPr lang="ru-RU" sz="9600" dirty="0" smtClean="0">
                <a:latin typeface="Arial Black" pitchFamily="34" charset="0"/>
              </a:rPr>
              <a:t>+ </a:t>
            </a:r>
            <a:r>
              <a:rPr lang="ru-RU" sz="9600" dirty="0" smtClean="0">
                <a:latin typeface="Arial Black" pitchFamily="34" charset="0"/>
              </a:rPr>
              <a:t>2</a:t>
            </a:r>
            <a:endParaRPr lang="ru-RU" sz="96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21481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82 –8 </a:t>
            </a:r>
            <a:r>
              <a:rPr lang="ru-RU" sz="7200" dirty="0" err="1" smtClean="0">
                <a:solidFill>
                  <a:srgbClr val="FFFF00"/>
                </a:solidFill>
                <a:latin typeface="Arial Black" pitchFamily="34" charset="0"/>
              </a:rPr>
              <a:t>дес</a:t>
            </a:r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2 </a:t>
            </a:r>
            <a:r>
              <a:rPr lang="ru-RU" sz="7200" dirty="0">
                <a:solidFill>
                  <a:srgbClr val="FFFF00"/>
                </a:solidFill>
                <a:latin typeface="Arial Black" pitchFamily="34" charset="0"/>
              </a:rPr>
              <a:t>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500042"/>
            <a:ext cx="200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FFF00"/>
                </a:solidFill>
                <a:latin typeface="Arial Black" pitchFamily="34" charset="0"/>
              </a:rPr>
              <a:t>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500042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  <a:t> 36</a:t>
            </a:r>
            <a:endParaRPr lang="ru-RU" sz="9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428604"/>
            <a:ext cx="200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96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9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357430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B0F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357430"/>
            <a:ext cx="2071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B050"/>
                </a:solidFill>
                <a:latin typeface="Arial Black" pitchFamily="34" charset="0"/>
              </a:rPr>
              <a:t>24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285992"/>
            <a:ext cx="1357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4357694"/>
            <a:ext cx="3066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21</a:t>
            </a:r>
            <a:endParaRPr lang="ru-RU" sz="9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421150" y="4308315"/>
            <a:ext cx="1865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90ca39c7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Arial Black" pitchFamily="34" charset="0"/>
              </a:rPr>
              <a:t>   5     6     8</a:t>
            </a:r>
            <a:endParaRPr lang="ru-RU" sz="9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4433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16  20  21  24  36</a:t>
            </a:r>
            <a:endParaRPr lang="ru-RU" sz="7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e89b294-9f9c-4dc2-917e-3f5959815d9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500857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557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ru-RU" sz="28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ya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31" name="Picture 7" descr="C:\Users\1111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200026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1111\Pictures\saz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929066"/>
            <a:ext cx="2428892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1111\Pictures\загруженное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04"/>
            <a:ext cx="2509835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1111\Pictures\загруженно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286388"/>
            <a:ext cx="2214578" cy="1314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1111\Pictures\Keta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5286388"/>
            <a:ext cx="2428892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48341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500042"/>
            <a:ext cx="8143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Амурский мост </a:t>
            </a:r>
            <a:endParaRPr lang="ru-RU" sz="7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1928802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Стр. 83 № 24 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1111\Pictures\1265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1714480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1111\Pictures\255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429264"/>
            <a:ext cx="164304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Амурский тигр </a:t>
            </a:r>
            <a:endParaRPr lang="ru-RU" sz="7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Урок математики в 4 классе Чудеса 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Чудеса  Хабаровского края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Учитель</cp:lastModifiedBy>
  <cp:revision>37</cp:revision>
  <dcterms:created xsi:type="dcterms:W3CDTF">2013-12-02T13:45:48Z</dcterms:created>
  <dcterms:modified xsi:type="dcterms:W3CDTF">2020-10-23T02:50:57Z</dcterms:modified>
</cp:coreProperties>
</file>