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1" r:id="rId2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C0A"/>
    <a:srgbClr val="F913A7"/>
    <a:srgbClr val="FF0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40" autoAdjust="0"/>
  </p:normalViewPr>
  <p:slideViewPr>
    <p:cSldViewPr>
      <p:cViewPr varScale="1">
        <p:scale>
          <a:sx n="66" d="100"/>
          <a:sy n="66" d="100"/>
        </p:scale>
        <p:origin x="66" y="7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6B31-DCB0-42EE-A0AC-94527D62D1BE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media" Target="../media/media2.mp3"/><Relationship Id="rId7" Type="http://schemas.openxmlformats.org/officeDocument/2006/relationships/image" Target="../media/image4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p3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media" Target="../media/media2.mp3"/><Relationship Id="rId7" Type="http://schemas.openxmlformats.org/officeDocument/2006/relationships/image" Target="../media/image4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p3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сведения 6">
            <a:hlinkClick r:id="rId2" action="ppaction://hlinksldjump" highlightClick="1"/>
          </p:cNvPr>
          <p:cNvSpPr/>
          <p:nvPr/>
        </p:nvSpPr>
        <p:spPr>
          <a:xfrm>
            <a:off x="142844" y="4643452"/>
            <a:ext cx="357190" cy="333698"/>
          </a:xfrm>
          <a:prstGeom prst="actionButtonInformation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57158" y="4376673"/>
            <a:ext cx="4430866" cy="4273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Подготовили: педагоги-психологи: </a:t>
            </a:r>
            <a:r>
              <a:rPr lang="ru-RU" dirty="0" err="1" smtClean="0"/>
              <a:t>Голованушкина</a:t>
            </a:r>
            <a:r>
              <a:rPr lang="ru-RU" dirty="0" smtClean="0"/>
              <a:t> М.С. и Головнёва Э.Ю.</a:t>
            </a:r>
            <a:endParaRPr lang="ru-RU" dirty="0"/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50938" y="214313"/>
            <a:ext cx="7993062" cy="989012"/>
          </a:xfr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70000" lnSpcReduction="20000"/>
            <a:sp3d extrusionH="57150">
              <a:bevelT w="38100" h="38100"/>
            </a:sp3d>
          </a:bodyPr>
          <a:lstStyle/>
          <a:p>
            <a:r>
              <a:rPr lang="ru-RU" sz="7000" b="1" dirty="0" smtClean="0">
                <a:ln>
                  <a:solidFill>
                    <a:schemeClr val="accent6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Arial" pitchFamily="34" charset="0"/>
              </a:rPr>
              <a:t> </a:t>
            </a:r>
            <a:r>
              <a:rPr lang="ru-RU" sz="10300" b="1" dirty="0" smtClean="0">
                <a:ln>
                  <a:solidFill>
                    <a:schemeClr val="accent6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Arial" pitchFamily="34" charset="0"/>
              </a:rPr>
              <a:t>«Юный психолог»</a:t>
            </a:r>
          </a:p>
          <a:p>
            <a:endParaRPr lang="ru-RU" sz="4200" b="1" dirty="0">
              <a:ln>
                <a:solidFill>
                  <a:schemeClr val="accent6"/>
                </a:solidFill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2898148"/>
            <a:ext cx="3786214" cy="2102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ДЕНЬ ПСИХОЛОГИИ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17410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285998"/>
            <a:ext cx="4286280" cy="1922883"/>
          </a:xfrm>
          <a:prstGeom prst="rect">
            <a:avLst/>
          </a:prstGeom>
          <a:noFill/>
        </p:spPr>
      </p:pic>
      <p:pic>
        <p:nvPicPr>
          <p:cNvPr id="8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419623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51737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Во что одет бобер?</a:t>
            </a: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789358"/>
            <a:ext cx="2921548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Синий комбинезон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5881" y="2075110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0914" y="1764955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Шорты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На мышонке брюки или шорты?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6720" y="2050707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Что запасала белка?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2000246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Грибы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4301" y="1815761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851670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Морковку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Что поливали зайцы?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2689" y="2186450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79662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Мухоморы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Какие грибы росли в лесу?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49940" y="2021910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000246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Ели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Какие деревья росли в лесу?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2796" y="2000246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800" b="1" dirty="0" smtClean="0">
                <a:solidFill>
                  <a:srgbClr val="E48C0A"/>
                </a:solidFill>
              </a:rPr>
              <a:t>Кто готовил обед строителям?</a:t>
            </a:r>
            <a:endParaRPr lang="ru-RU" sz="2800" b="1" dirty="0">
              <a:solidFill>
                <a:srgbClr val="E48C0A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1714494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орока</a:t>
            </a:r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0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2796" y="2000246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то работал на кране?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979108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Заяц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0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23577" y="2046964"/>
            <a:ext cx="4861204" cy="295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19810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b="29690"/>
          <a:stretch/>
        </p:blipFill>
        <p:spPr>
          <a:xfrm>
            <a:off x="1730925" y="123478"/>
            <a:ext cx="5149888" cy="343148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/>
          <a:srcRect t="70820"/>
          <a:stretch/>
        </p:blipFill>
        <p:spPr>
          <a:xfrm>
            <a:off x="1733430" y="3554963"/>
            <a:ext cx="5149888" cy="142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194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2050" name="Picture 2" descr="https://i.ytimg.com/vi/zVlJ_Mtd4T0/maxresdefaul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53128" r="24662" b="5374"/>
          <a:stretch/>
        </p:blipFill>
        <p:spPr bwMode="auto">
          <a:xfrm>
            <a:off x="1979711" y="2715766"/>
            <a:ext cx="5026617" cy="228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.ytimg.com/vi/zVlJ_Mtd4T0/maxresdefaul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4916" r="24662" b="46768"/>
          <a:stretch/>
        </p:blipFill>
        <p:spPr bwMode="auto">
          <a:xfrm>
            <a:off x="1979710" y="51471"/>
            <a:ext cx="5026617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05466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9496" y="162617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Цвет настроения…</a:t>
            </a:r>
          </a:p>
        </p:txBody>
      </p:sp>
      <p:pic>
        <p:nvPicPr>
          <p:cNvPr id="16386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1268660" y="1192643"/>
            <a:ext cx="1587976" cy="1643037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81412" y="3029040"/>
            <a:ext cx="1728192" cy="171280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90614" y="1192643"/>
            <a:ext cx="1584176" cy="16344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932040" y="3029040"/>
            <a:ext cx="1728192" cy="1778496"/>
          </a:xfrm>
          <a:prstGeom prst="ellipse">
            <a:avLst/>
          </a:prstGeom>
          <a:solidFill>
            <a:srgbClr val="E48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627784" y="3065044"/>
            <a:ext cx="1634480" cy="170648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156176" y="1120635"/>
            <a:ext cx="1656184" cy="17064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237551" y="3003774"/>
            <a:ext cx="1769534" cy="1784240"/>
          </a:xfrm>
          <a:prstGeom prst="ellipse">
            <a:avLst/>
          </a:prstGeom>
          <a:solidFill>
            <a:srgbClr val="F91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-27992" y="-17089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3074" name="Picture 2" descr="http://cdn5.coloringcrew.com/coloring-book/coloring/smiley-dange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t="59967" r="14802" b="5325"/>
          <a:stretch/>
        </p:blipFill>
        <p:spPr bwMode="auto">
          <a:xfrm>
            <a:off x="2051720" y="3147813"/>
            <a:ext cx="4752528" cy="187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cdn5.coloringcrew.com/coloring-book/coloring/smiley-dange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t="60592" r="14802" b="5325"/>
          <a:stretch/>
        </p:blipFill>
        <p:spPr bwMode="auto">
          <a:xfrm>
            <a:off x="2051720" y="3147813"/>
            <a:ext cx="4752528" cy="184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cdn5.coloringcrew.com/coloring-book/coloring/smiley-dange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1" t="4825" r="14721" b="40486"/>
          <a:stretch/>
        </p:blipFill>
        <p:spPr bwMode="auto">
          <a:xfrm>
            <a:off x="2123728" y="308642"/>
            <a:ext cx="4680520" cy="283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5445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mochki.ru/images/raskraski/dlya-detei/smail/raskraski-dlja-detei-smail-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2" b="39088"/>
          <a:stretch/>
        </p:blipFill>
        <p:spPr bwMode="auto">
          <a:xfrm>
            <a:off x="1835696" y="29790"/>
            <a:ext cx="5103589" cy="319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umochki.ru/images/raskraski/dlya-detei/smail/raskraski-dlja-detei-smail-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94" b="10818"/>
          <a:stretch/>
        </p:blipFill>
        <p:spPr bwMode="auto">
          <a:xfrm>
            <a:off x="1835695" y="3198142"/>
            <a:ext cx="5103589" cy="194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0918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Испытание художник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https://avatars.mds.yandex.net/get-zen_doc/96748/pub_5a69fee000b3ddf040717c4e_5a6a04e748c85ee32fd66f08/scale_12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2" b="5883"/>
          <a:stretch/>
        </p:blipFill>
        <p:spPr bwMode="auto">
          <a:xfrm>
            <a:off x="1997385" y="843558"/>
            <a:ext cx="514923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3162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024" y="1635646"/>
            <a:ext cx="8229600" cy="57150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</a:rPr>
              <a:t>Хорошего дня, ребята!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664166" y="4643452"/>
            <a:ext cx="336990" cy="35407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8930" y="2329396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Text" lastClr="000000"/>
                </a:solidFill>
              </a:rPr>
              <a:t>п</a:t>
            </a:r>
            <a:r>
              <a:rPr lang="ru-RU" b="1" dirty="0" smtClean="0">
                <a:solidFill>
                  <a:sysClr val="windowText" lastClr="000000"/>
                </a:solidFill>
              </a:rPr>
              <a:t>о деньгам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2611" y="3219822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Text" lastClr="000000"/>
                </a:solidFill>
              </a:rPr>
              <a:t>п</a:t>
            </a:r>
            <a:r>
              <a:rPr lang="ru-RU" b="1" dirty="0" smtClean="0">
                <a:solidFill>
                  <a:sysClr val="windowText" lastClr="000000"/>
                </a:solidFill>
              </a:rPr>
              <a:t>о делам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214296"/>
            <a:ext cx="712879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Дерево ценят по плодам, я человека - … </a:t>
            </a:r>
          </a:p>
        </p:txBody>
      </p:sp>
      <p:pic>
        <p:nvPicPr>
          <p:cNvPr id="10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419622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о рукам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http://www.thestival.gr/media/k2/items/cache/27c6cdf5402bf0d45481008cbdb61e8a_X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2883" y="1285866"/>
            <a:ext cx="3144202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52611" y="4083918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Text" lastClr="000000"/>
                </a:solidFill>
              </a:rPr>
              <a:t>п</a:t>
            </a:r>
            <a:r>
              <a:rPr lang="ru-RU" b="1" dirty="0" smtClean="0">
                <a:solidFill>
                  <a:sysClr val="windowText" lastClr="000000"/>
                </a:solidFill>
              </a:rPr>
              <a:t>о ушам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646748" y="1069616"/>
            <a:ext cx="1850504" cy="1562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5 А</a:t>
            </a:r>
            <a:endParaRPr lang="ru-RU" sz="6000" b="1" dirty="0"/>
          </a:p>
        </p:txBody>
      </p:sp>
      <p:pic>
        <p:nvPicPr>
          <p:cNvPr id="3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555776" y="1546052"/>
            <a:ext cx="609600" cy="609600"/>
          </a:xfrm>
          <a:prstGeom prst="rect">
            <a:avLst/>
          </a:prstGeom>
        </p:spPr>
      </p:pic>
      <p:pic>
        <p:nvPicPr>
          <p:cNvPr id="13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514053" y="2155652"/>
            <a:ext cx="609600" cy="609600"/>
          </a:xfrm>
          <a:prstGeom prst="rect">
            <a:avLst/>
          </a:prstGeom>
        </p:spPr>
      </p:pic>
      <p:pic>
        <p:nvPicPr>
          <p:cNvPr id="16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2514053" y="3890976"/>
            <a:ext cx="609600" cy="609600"/>
          </a:xfrm>
          <a:prstGeom prst="rect">
            <a:avLst/>
          </a:prstGeom>
        </p:spPr>
      </p:pic>
      <p:pic>
        <p:nvPicPr>
          <p:cNvPr id="17" name="zvuk-otkryitiya-pravilnoy-stroki-na-tablo-v-teleshou-100-k-1-5511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2514053" y="3003798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6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626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626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2899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14428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петь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8627" y="3003798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творить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14296"/>
            <a:ext cx="7704856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Лучше хорошо поступать, чем хорошо … </a:t>
            </a: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2067694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говорить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929072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варить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2" descr="http://www.thestival.gr/media/k2/items/cache/27c6cdf5402bf0d45481008cbdb61e8a_X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2883" y="1285866"/>
            <a:ext cx="3144202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Овал 12"/>
          <p:cNvSpPr/>
          <p:nvPr/>
        </p:nvSpPr>
        <p:spPr>
          <a:xfrm>
            <a:off x="3646748" y="1069616"/>
            <a:ext cx="1850504" cy="1562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5 Б</a:t>
            </a:r>
            <a:endParaRPr lang="ru-RU" sz="6000" b="1" dirty="0"/>
          </a:p>
        </p:txBody>
      </p:sp>
      <p:pic>
        <p:nvPicPr>
          <p:cNvPr id="2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287919" y="1084824"/>
            <a:ext cx="609600" cy="609600"/>
          </a:xfrm>
          <a:prstGeom prst="rect">
            <a:avLst/>
          </a:prstGeom>
        </p:spPr>
      </p:pic>
      <p:pic>
        <p:nvPicPr>
          <p:cNvPr id="3" name="zvuk-otkryitiya-pravilnoy-stroki-na-tablo-v-teleshou-100-k-1-5511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295631" y="1850852"/>
            <a:ext cx="609600" cy="609600"/>
          </a:xfrm>
          <a:prstGeom prst="rect">
            <a:avLst/>
          </a:prstGeom>
        </p:spPr>
      </p:pic>
      <p:pic>
        <p:nvPicPr>
          <p:cNvPr id="14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286836" y="2787774"/>
            <a:ext cx="609600" cy="609600"/>
          </a:xfrm>
          <a:prstGeom prst="rect">
            <a:avLst/>
          </a:prstGeom>
        </p:spPr>
      </p:pic>
      <p:pic>
        <p:nvPicPr>
          <p:cNvPr id="15" name="zvuk-nevernogo-otveta-v-peredache-sto-k-odnomu-554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329825" y="3795886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77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304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772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77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 animBg="1"/>
      <p:bldP spid="7" grpId="0" animBg="1"/>
      <p:bldP spid="6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571618"/>
            <a:ext cx="2644916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Заяц и бобер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Кто танцевал на пеньке?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4441" y="1378977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007108"/>
            <a:ext cx="280831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Белка и зайчата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Кто слушал песенку мышонка?</a:t>
            </a: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1807445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Какого цвета гитара?</a:t>
            </a: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2025215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Желтого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74582" y="1889713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4807" y="1923678"/>
            <a:ext cx="2931648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Желтого и красного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Какого цвета кирпичи?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4396" y="1779662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8010" y="1563638"/>
            <a:ext cx="2428892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Сарафан в горошек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14296"/>
            <a:ext cx="528641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Во что одета белка?</a:t>
            </a:r>
          </a:p>
        </p:txBody>
      </p:sp>
      <p:pic>
        <p:nvPicPr>
          <p:cNvPr id="9" name="Picture 2" descr="http://static4.depositphotos.com/1000335/354/i/170/depositphotos_3543165-Arrow-right-icon-blue-isolated.jp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4572014"/>
            <a:ext cx="434557" cy="432000"/>
          </a:xfrm>
          <a:prstGeom prst="rect">
            <a:avLst/>
          </a:prstGeom>
          <a:noFill/>
        </p:spPr>
      </p:pic>
      <p:pic>
        <p:nvPicPr>
          <p:cNvPr id="11" name="Picture 2" descr="http://itd0.mycdn.me/image?id=849853713425&amp;t=20&amp;plc=WEB&amp;tkn=*q831-pzs1XpXypRHCGv2nZgUJV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5627" y="2057842"/>
            <a:ext cx="4861204" cy="2957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160</Words>
  <Application>Microsoft Office PowerPoint</Application>
  <PresentationFormat>Экран (16:9)</PresentationFormat>
  <Paragraphs>45</Paragraphs>
  <Slides>23</Slides>
  <Notes>0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Испытание художник</vt:lpstr>
      <vt:lpstr>Хорошего дня, ребята!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Эмилия Ю. Басаргина</cp:lastModifiedBy>
  <cp:revision>108</cp:revision>
  <dcterms:created xsi:type="dcterms:W3CDTF">2017-12-28T17:13:38Z</dcterms:created>
  <dcterms:modified xsi:type="dcterms:W3CDTF">2020-12-29T06:01:02Z</dcterms:modified>
</cp:coreProperties>
</file>