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60" r:id="rId5"/>
  </p:sldMasterIdLst>
  <p:sldIdLst>
    <p:sldId id="256" r:id="rId6"/>
    <p:sldId id="259" r:id="rId7"/>
    <p:sldId id="260" r:id="rId8"/>
    <p:sldId id="261" r:id="rId9"/>
    <p:sldId id="262" r:id="rId10"/>
  </p:sldIdLst>
  <p:sldSz cx="9144000" cy="6858000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52"/>
        <a:ea typeface="SimSun" pitchFamily="0" charset="0"/>
        <a:cs typeface="Times New Roman" pitchFamily="1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618882911" val="982" revOS="4"/>
      <pr:smFileRevision xmlns:pr="smNativeData" dt="1618882911" val="101"/>
      <pr:guideOptions xmlns:pr="smNativeData" dt="1618882911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77" d="100"/>
          <a:sy n="77" d="100"/>
        </p:scale>
        <p:origin x="680" y="211"/>
      </p:cViewPr>
      <p:guideLst x="0" y="0">
        <p:guide orient="horz" pos="2160"/>
        <p:guide pos="2880"/>
      </p:guideLst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9" d="100"/>
        <a:sy n="19" d="100"/>
      </p:scale>
      <p:origin x="0" y="0"/>
    </p:cViewPr>
  </p:sorterViewPr>
  <p:notesViewPr>
    <p:cSldViewPr snapToObjects="1" showGuides="1">
      <p:cViewPr>
        <p:scale>
          <a:sx n="77" d="100"/>
          <a:sy n="77" d="100"/>
        </p:scale>
        <p:origin x="680" y="211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themeOverride" Target="../theme/themeOverride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 type="title">
  <p:cSld>
    <p:bg>
      <p:bgPr>
        <a:blipFill>
          <a:blip r:embed="rId2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Placehold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CAcAAAYFQ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qBAAAPg0AABc0AACiFQAAEAAAACYAAAAIAAAAffD///////8="/>
              </a:ext>
            </a:extLst>
          </p:cNvSpPr>
          <p:nvPr>
            <p:ph type="ctrTitle"/>
          </p:nvPr>
        </p:nvSpPr>
        <p:spPr>
          <a:xfrm>
            <a:off x="717550" y="2152650"/>
            <a:ext cx="7750175" cy="1363980"/>
          </a:xfrm>
          <a:solidFill>
            <a:schemeClr val="accent1">
              <a:alpha val="13000"/>
            </a:schemeClr>
          </a:solidFill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 b="0" i="0" u="none" strike="noStrike" kern="1" spc="0" baseline="0">
                <a:solidFill>
                  <a:schemeClr val="tx2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1pPr>
          </a:lstStyle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ubtitlePlacehold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CAcAAAYFQAAAAAAAAJAAAABAAAAAI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kCAAA1xcAAK0vAADgIgAAEAAAACYAAAAIAAAAffD///////8="/>
              </a:ext>
            </a:extLst>
          </p:cNvSpPr>
          <p:nvPr>
            <p:ph type="subTitle" idx="1"/>
          </p:nvPr>
        </p:nvSpPr>
        <p:spPr>
          <a:xfrm>
            <a:off x="1363980" y="3875405"/>
            <a:ext cx="6386195" cy="1793875"/>
          </a:xfrm>
          <a:solidFill>
            <a:schemeClr val="accent1">
              <a:alpha val="13000"/>
            </a:schemeClr>
          </a:solidFill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1pPr>
            <a:lvl2pPr marL="38100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2pPr>
            <a:lvl3pPr marL="76200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3pPr>
            <a:lvl4pPr marL="114300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4pPr>
            <a:lvl5pPr marL="152400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lvl5pPr>
          </a:lstStyle>
          <a:p>
            <a:pPr/>
            <a:r>
              <a:t>Щелкните для редактирования основного стиля подзаголовка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fHD///////8="/>
              </a:ext>
            </a:extLst>
          </p:cNvSpPr>
          <p:nvPr>
            <p:ph type="dt" idx="2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fld id="{3713809C-D2DA-4676-94AB-2423CEE5627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fHD///////8="/>
              </a:ext>
            </a:extLst>
          </p:cNvSpPr>
          <p:nvPr>
            <p:ph type="ftr" idx="3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fHD///////8="/>
              </a:ext>
            </a:extLst>
          </p:cNvSpPr>
          <p:nvPr>
            <p:ph type="sldNum" idx="4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fld id="{3713940E-40DA-4662-94AB-B637DAE562E3}" type="slidenum">
              <a:t/>
            </a:fld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Q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tQkAAGk1AACFJQAAEAAAACYAAAAIAAAAAgAAAAAAAAA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95F6-B8DA-4663-94AB-4E36DBE5621B}" type="datetime1">
              <a:t>{Datum/Zeit}</a:t>
            </a:fld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D2FD-B3DA-4624-94AB-45719CE56210}" type="slidenum">
              <a:t>{Nr.}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Q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Q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CBBA-F4DA-463D-94AB-026885E56257}" type="datetime1">
              <a:t>{Datum/Zeit}</a:t>
            </a:fld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914B-05DA-4667-94AB-F332DFE562A6}" type="slidenum">
              <a:t>{Nr.}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tQkAAGk1AACF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DE68-26DA-4628-94AB-D07D90E56285}" type="datetime1">
              <a:t/>
            </a:fld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FD08-46DA-460B-94AB-B05EB3E562E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8ACD-83DA-467C-94AB-7529C4E56220}" type="datetime1">
              <a:t>{Datum/Zeit}</a:t>
            </a:fld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87CD-83DA-4671-94AB-7524C9E56220}" type="slidenum">
              <a:t>{Nr.}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Заголовок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R6KAc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2AkAAKgbAACwJQAAEAAAACYAAAAIAAAAAQAAAAAAAAA="/>
              </a:ext>
            </a:extLst>
          </p:cNvSpPr>
          <p:nvPr>
            <p:ph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YHAAA2AkAAHA1AACwJQAAEAAAACYAAAAIAAAAAQAAAAAAAAA="/>
              </a:ext>
            </a:extLst>
          </p:cNvSpPr>
          <p:nvPr>
            <p:ph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B6E2-ACDA-4640-94AB-5A15F8E5620F}" type="datetime1">
              <a:t>{Datum/Zeit}</a:t>
            </a:fld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8828-66DA-467E-94AB-902BC6E562C5}" type="slidenum">
              <a:t>{Nr.}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3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YQ0AAKobAACwJQAAEAAAACYAAAAIAAAAAQAAAAAAAAA="/>
              </a:ext>
            </a:extLst>
          </p:cNvSpPr>
          <p:nvPr>
            <p:ph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" name="ТекстСлайда2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WHAAAcQkAAHA1AABhDQAAE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6" name="ТекстСлайда4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CAcAAAYFQAAAAAAAAJAAAABAAAAKf///8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WHAAAYQ0AAHA1AACwJQAAEAAAACYAAAAIAAAAAQAAAAAAAAA="/>
              </a:ext>
            </a:extLst>
          </p:cNvSpPr>
          <p:nvPr>
            <p:ph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9328-66DA-4665-94AB-9030DDE562C5}" type="datetime1">
              <a:t>{Datum/Zeit}</a:t>
            </a:fld>
          </a:p>
        </p:txBody>
      </p:sp>
      <p:sp>
        <p:nvSpPr>
          <p:cNvPr id="8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9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Ps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D20F-41DA-4624-94AB-B7719CE562E2}" type="slidenum">
              <a:t>{Nr.}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JCI6Z4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KAhOQ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C924-6ADA-463F-94AB-9C6A87E562C9}" type="datetime1">
              <a:t>{Datum/Zeit}</a:t>
            </a:fld>
          </a:p>
        </p:txBody>
      </p:sp>
      <p:sp>
        <p:nvSpPr>
          <p:cNvPr id="4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wAD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5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L5aJg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F1D4-9ADA-4607-94AB-6C52BFE56239}" type="slidenum">
              <a:t>{Nr.}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c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B768-26DA-4641-94AB-D014F9E56285}" type="datetime1">
              <a:t>{Datum/Zeit}</a:t>
            </a:fld>
          </a:p>
        </p:txBody>
      </p:sp>
      <p:sp>
        <p:nvSpPr>
          <p:cNvPr id="3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KyU2P8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4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U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FD81-CFDA-460B-94AB-395EB3E5626C}" type="slidenum">
              <a:t>{Nr.}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DQAgAA1AgAAFIVAACwJQAAEAAAACYAAAAIAAAAAQAAAAAAAAA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8DAD-E3DA-467B-94AB-152EC3E56240}" type="datetime1">
              <a:t>{Datum/Zeit}</a:t>
            </a:fld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OT///8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FhMAy4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9375-3BDA-4665-94AB-CD30DDE56298}" type="slidenum">
              <a:t>{Nr.}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C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CvLdQU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FxjDgs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AGCwAABCEAAMYsAAD4JQAAEAAAACYAAAAIAAAAAQAAAAAAAAA="/>
              </a:ext>
            </a:extLst>
          </p:cNvSpPr>
          <p:nvPr>
            <p:ph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13ADB7-F9DA-465B-94AB-0F0EE3E5625A}" type="datetime1">
              <a:t>{Datum/Zeit}</a:t>
            </a:fld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UB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{Fußzeile}</a:t>
            </a:r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1398A3-EDDA-466E-94AB-1B3BD6E5624E}" type="slidenum">
              <a:t>{Nr.}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ark skies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LN47s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ZiYAAKgRAAB/KQAAEAAAACYAAAAIAAAA//////////8="/>
              </a:ext>
            </a:extLst>
          </p:cNvSpPr>
          <p:nvPr>
            <p:ph type="dt" sz="quarter"/>
          </p:nvPr>
        </p:nvSpPr>
        <p:spPr>
          <a:xfrm>
            <a:off x="430530" y="6242050"/>
            <a:ext cx="2439670" cy="503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/>
            <a:fld id="{3713E9FA-B4DA-461F-94AB-424AA7E56217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E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+FAAAZiYAAMEjAAB/KQAAEAAAACYAAAAIAAAA//////////8="/>
              </a:ext>
            </a:extLst>
          </p:cNvSpPr>
          <p:nvPr>
            <p:ph type="ftr" sz="quarter" idx="1"/>
          </p:nvPr>
        </p:nvSpPr>
        <p:spPr>
          <a:xfrm>
            <a:off x="3371850" y="6242050"/>
            <a:ext cx="2440305" cy="503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BmJgAAZiYAAGk1AAB/KQAAEAAAACYAAAAIAAAA//////////8="/>
              </a:ext>
            </a:extLst>
          </p:cNvSpPr>
          <p:nvPr>
            <p:ph type="sldNum" sz="quarter" idx="2"/>
          </p:nvPr>
        </p:nvSpPr>
        <p:spPr>
          <a:xfrm>
            <a:off x="6242050" y="6242050"/>
            <a:ext cx="2440305" cy="503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/>
            <a:fld id="{37139BBF-F1DA-466D-94AB-0738D5E56252}" type="slidenum">
              <a:t/>
            </a:fld>
          </a:p>
        </p:txBody>
      </p:sp>
      <p:sp>
        <p:nvSpPr>
          <p:cNvPr id="5" name="TitlePlacehold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Y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CAcAAAYFQAAAAAAAAJAAAABAAAAAAEAAA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xQEAAGk1AADUCAAAEAAAACYAAAAIAAAA//////////8="/>
              </a:ext>
            </a:extLst>
          </p:cNvSpPr>
          <p:nvPr>
            <p:ph type="title" idx="3"/>
          </p:nvPr>
        </p:nvSpPr>
        <p:spPr>
          <a:xfrm>
            <a:off x="430530" y="287655"/>
            <a:ext cx="8251825" cy="1147445"/>
          </a:xfrm>
          <a:prstGeom prst="rect">
            <a:avLst/>
          </a:prstGeom>
          <a:solidFill>
            <a:schemeClr val="accent1">
              <a:alpha val="12000"/>
            </a:schemeClr>
          </a:solidFill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основного стиля заголовка</a:t>
            </a:r>
          </a:p>
        </p:txBody>
      </p:sp>
      <p:sp>
        <p:nvSpPr>
          <p:cNvPr id="6" name="TextPlaceholderArea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CAcAAAYFQAAAAAAAAJAAAABAAAAAMN8PEMAAAAEAAAAAAAAAAAAAAAAAAAAAAAAAAeAAAAaAAAAAAAAAAAAAAAAAAAAAAAAAAAAAAAECcAABAnAAAAAAAAAAAAAAAAAAAAAAAAAAAAAAAAAAAAAAAAAAAAABQAAAAAAAAAwMD/AAAAAABkAAAAMgAAAAAAAABkAAAAAAAAAH9/fwAKAAAAHwAAAFQAAAABVHwFAVR8AQAAAAAAAAAAAAAAAAAAAAAAAAAAAAAAAAAAAAAAAAAA////An9/fwAAAAADzMzMAMDA/wB/f38AAAAAAAAAAAAAAAAAAAAAAAAAAAAhAAAAGAAAABQAAACmAgAAtQkAAGk1AACFJQAAEAAAACYAAAAIAAAA//////////8="/>
              </a:ext>
            </a:extLst>
          </p:cNvSpPr>
          <p:nvPr>
            <p:ph type="body" idx="4"/>
          </p:nvPr>
        </p:nvSpPr>
        <p:spPr>
          <a:xfrm>
            <a:off x="430530" y="1577975"/>
            <a:ext cx="8251825" cy="4521200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9pPr>
    </p:titleStyle>
    <p:bodyStyle>
      <a:lvl1pPr marL="2857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619125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5250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3350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71450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SimSun" pitchFamily="0" charset="0"/>
          <a:cs typeface="Times New Roman" pitchFamily="1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u.wikipedia.org/wiki/&#1069;&#1083;&#1100;&#1092;&#1084;&#1072;&#1085;,_&#1044;&#1101;&#1085;&#1080;&#1077;&#1083;" TargetMode="Externa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B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5IAAAcw8AAEs2AAC/FAAAEAAAACYAAAAIAAAAAQAAAAAAAAA="/>
              </a:ext>
            </a:extLst>
          </p:cNvSpPr>
          <p:nvPr>
            <p:ph type="ctrTitle"/>
          </p:nvPr>
        </p:nvSpPr>
        <p:spPr>
          <a:xfrm>
            <a:off x="5238115" y="2511425"/>
            <a:ext cx="3587750" cy="861060"/>
          </a:xfrm>
        </p:spPr>
        <p:txBody>
          <a:bodyPr/>
          <a:lstStyle/>
          <a:p>
            <a:pPr>
              <a:defRPr>
                <a:solidFill>
                  <a:srgbClr val="FFFFFF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Программа</a:t>
            </a:r>
          </a:p>
          <a:p>
            <a:pPr>
              <a:defRPr sz="2000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концерта, посвященного 60-летию первого полета человека в космос</a:t>
            </a:r>
          </a:p>
        </p:txBody>
      </p:sp>
      <p:sp>
        <p:nvSpPr>
          <p:cNvPr id="3" name="Текстовое поле1"/>
          <p:cNvSpPr txBox="1">
            <a:extLst>
              <a:ext uri="smNativeData">
                <pr:smNativeData xmlns:pr="smNativeData" val="SMDATA_13_XzF+YBMAAAAlAAAAEg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sEAAD/fwAA/38AAAAAAAAJAAAABAAAAAR6KAc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B1HgAA9BYAAC03AACMIQAAEAAAACYAAAAIAAAA//////////8="/>
              </a:ext>
            </a:extLst>
          </p:cNvSpPr>
          <p:nvPr/>
        </p:nvSpPr>
        <p:spPr>
          <a:xfrm>
            <a:off x="4951095" y="3731260"/>
            <a:ext cx="4018280" cy="1722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4400">
                <a:solidFill>
                  <a:schemeClr val="folHlink"/>
                </a:solidFill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rPr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Он сказал:</a:t>
            </a:r>
            <a:r>
              <a:t> </a:t>
            </a:r>
            <a:r>
              <a:rPr sz="6400"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Mistral" pitchFamily="4" charset="-52"/>
                <a:ea typeface="Mistral" pitchFamily="4" charset="-52"/>
                <a:cs typeface="Mistral" pitchFamily="4" charset="-52"/>
              </a:rPr>
              <a:t>«Поехали!»</a:t>
            </a:r>
            <a:endParaRPr sz="6400">
              <a:latin typeface="Mistral" pitchFamily="4" charset="-52"/>
              <a:ea typeface="Mistral" pitchFamily="4" charset="-52"/>
              <a:cs typeface="Mistral" pitchFamily="4" charset="-52"/>
            </a:endParaRPr>
          </a:p>
        </p:txBody>
      </p:sp>
      <p:sp>
        <p:nvSpPr>
          <p:cNvPr id="4" name="Текстовое поле2"/>
          <p:cNvSpPr txBox="1">
            <a:extLst>
              <a:ext uri="smNativeData">
                <pr:smNativeData xmlns:pr="smNativeData" val="SMDATA_13_XzF+YBMAAAAlAAAAEgAAAE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BuIgAAoyQAADQzAADTJwAAECAAACYAAAAIAAAA//////////8="/>
              </a:ext>
            </a:extLst>
          </p:cNvSpPr>
          <p:nvPr/>
        </p:nvSpPr>
        <p:spPr>
          <a:xfrm>
            <a:off x="5596890" y="5955665"/>
            <a:ext cx="2726690" cy="5181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>
                <a:solidFill>
                  <a:schemeClr val="tx1"/>
                </a:solidFill>
              </a:rPr>
              <a:t>КГКОУ “Школа-интернат № 14”</a:t>
            </a:r>
            <a:endParaRPr>
              <a:solidFill>
                <a:schemeClr val="tx1"/>
              </a:solidFill>
            </a:endParaRP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г. Амурск</a:t>
            </a:r>
          </a:p>
        </p:txBody>
      </p:sp>
      <p:sp>
        <p:nvSpPr>
          <p:cNvPr id="5" name="Текстовое поле3"/>
          <p:cNvSpPr txBox="1">
            <a:extLst>
              <a:ext uri="smNativeData">
                <pr:smNativeData xmlns:pr="smNativeData" val="SMDATA_13_XzF+YBMAAAAlAAAAEgAAAE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DUC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QBwAAeiUAAPsSAAC6JwAAECAAACYAAAAIAAAA//////////8="/>
              </a:ext>
            </a:extLst>
          </p:cNvSpPr>
          <p:nvPr/>
        </p:nvSpPr>
        <p:spPr>
          <a:xfrm>
            <a:off x="1148080" y="6092190"/>
            <a:ext cx="193738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/>
            <a:r>
              <a:t>13 апреля 2021 г.</a:t>
            </a:r>
          </a:p>
        </p:txBody>
      </p:sp>
      <p:pic>
        <p:nvPicPr>
          <p:cNvPr id="6" name="Изображение1"/>
          <p:cNvPicPr>
            <a:picLocks noChangeAspect="1"/>
            <a:extLst>
              <a:ext uri="smNativeData">
                <pr:smNativeData xmlns:pr="smNativeData" val="SMDATA_15_XzF+YBMAAAAlAAAAEQAAAC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AAAAAAAAAAABAAAAf39/AAEAAABkAAAAAAAAABQAAABAHwAAAAAAACYAAAAAAAAAwOD//wAAAAAmAAAAZAAAABYAAABMAAAAAQAAAAAAAAAEAAAAAAAAAAIAAACAgIAKMgAAAGQAAABkAAAAZAAAAGQAAAAAAAAAgICACjIAAADIAAAAyAAAAGQAAABkAAAAAAAAAAcAAAA4AAAAAAAAAAAAAAAAAAAA////AAAAAAAAAAAAAAAAAAAAAAAAAAAAAAAAAAAAAABkAAAAZAAAAAAAAAAjAAAABAAAAGQAAAAXAAAAFAAAAAAAAAAAAAAA/38AAP9/AAAAAAAACQAAAAQAAAAAAAAADAAAABAAAABaWlpaWloCQDQ6MVa2/PQ/HgAAAGgAAAAAAAAAAAAAAAAAAAAAAAAAAAAAABAnAAAQJwAAAAAAAAAAAAAAAAAAAAAAAAAAAAAAAAAAAAAAAAAAAADIAAAAAAAAAMDA/wAAAAAAZAAAADIAAAAAAAAAZAAAAAAAAAB/f38ACgAAAB8AAABUAAAAAVR8BQFUfAEAAAAAAAAAAAAAAAAAAAAAAAAAAAAAAAAAAAAAAAAAAP///wJ/f38AgICAA4CAgAPAwP8Af39/AAAAAAAAAAAAAAAAAP///wAAAAAAIQAAABgAAAAUAAAAUCMAAP8AAAClMwAAPg0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740400" y="161925"/>
            <a:ext cx="2654935" cy="1990725"/>
          </a:xfrm>
          <a:prstGeom prst="rect">
            <a:avLst/>
          </a:prstGeom>
          <a:noFill/>
          <a:ln>
            <a:noFill/>
          </a:ln>
          <a:effectLst>
            <a:prstShdw prst="shdw13" dist="89803" dir="2700000">
              <a:schemeClr val="bg2">
                <a:alpha val="50000"/>
              </a:schemeClr>
            </a:prstShdw>
          </a:effectLst>
        </p:spPr>
      </p:pic>
      <p:pic>
        <p:nvPicPr>
          <p:cNvPr id="7" name="Изображение2"/>
          <p:cNvPicPr>
            <a:picLocks noChangeAspect="1"/>
            <a:extLst>
              <a:ext uri="smNativeData">
                <pr:smNativeData xmlns:pr="smNativeData" val="SMDATA_15_XzF+YBMAAAAlAAAAEQAAAC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zB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0E0AALBPAACWaQAA+14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2649200" y="12954000"/>
            <a:ext cx="4514850" cy="24860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Изображение3"/>
          <p:cNvPicPr>
            <a:picLocks noChangeAspect="1"/>
            <a:extLst>
              <a:ext uri="smNativeData">
                <pr:smNativeData xmlns:pr="smNativeData" val="SMDATA_15_XzF+YBMAAAAlAAAAEQAAAC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AAAAAAAAAAABAAAAf39/AAEAAABkAAAAAAAAABQAAABAHwAAAAAAACYAAAAAAAAAwOD//wAAAAAmAAAAZAAAABYAAABMAAAAAAAAAAAAAAAEAAAAAAAAAAEAAACAgIAKAAAAACgAAAAoAAAAZAAAAGQAAAAAAAAAzMzMAAAAAABQAAAAUAAAAGQAAABkAAAAAAAAAAcAAAA4AAAAAAAAAAAAAAAAAAAA////AAIAAAD///8AAAAAAAAAAAAAAAAAAAAAAAkAAABsAAAAZAAAAAAAAAAjAAAABAAAAGQAAAAXAAAAFAAAAAAAAAAAAAAA/38AAP9/AAAAAAAACQAAAAQAAAA7CwAADAAAABAAAAAAAAAAAAAAAAAAAAAAAAAAHgAAAGgAAAAAAAAAAAAAAAAAAAAAAAAAAAAAABAnAAAQJwAAAAAAAAAAAAAAAAAAAAAAAAAAAAAAAAAAAAAAAAAAAAAUAAAAAAAAAMDA/wAAAAAAZAAAADIAAAAAAAAAagAAAAAAAAB/f38ACgAAAB8AAABUAAAAAVR8BQFUfAEAAAAAAAAAAAAAAAAAAAAAAAAAAAAAAAAAAAAAAAAAAP///wJ/f38AgICAA8zMzADAwP8Af39/AAAAAAAAAAAAAAAAAP///wD///8AIQAAABgAAAAUAAAAfgIAAEwFAAB1GAAAqiAAABAAAAAmAAAACAAAAP//////////"/>
              </a:ext>
            </a:extLst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9000" contrast="7000"/>
          </a:blip>
          <a:stretch>
            <a:fillRect/>
          </a:stretch>
        </p:blipFill>
        <p:spPr>
          <a:xfrm>
            <a:off x="405130" y="861060"/>
            <a:ext cx="3570605" cy="444881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Изображение4"/>
          <p:cNvPicPr>
            <a:picLocks noChangeAspect="1"/>
            <a:extLst>
              <a:ext uri="smNativeData">
                <pr:smNativeData xmlns:pr="smNativeData" val="SMDATA_15_XzF+YBMAAAAlAAAAEQAAAC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AAAAAAAAAAABAAAAf39/AAEAAABkAAAAAAAAABQAAABAHwAAAAAAACYAAAAAAAAAwOD//wAAAAAmAAAAZAAAABYAAABMAAAAAAAAAAAAAAAEAAAAAAAAAAEAAACAgIAKAAAAACgAAAAoAAAAZAAAAGQAAAAAAAAAzMzMAAAAAABQAAAAUAAAAGQAAABkAAAAAAAAAAcAAAA4AAAAAAAAAAAAAAAAAAAA////AAIAAAD///8AAAAAAAAAAAAAAAAAAAAAAAAAAABkAAAAZAAAAAAAAAAjAAAABAAAAGQAAAAXAAAAFAAAAAAAAAAAAAAA/38AAP9/AAAAAAAACQAAAAQAAAAIAQAADAAAABAAAABLcYlLl/bWP91Mm7mnsuc/HgAAAGgAAAAAAAAAAAAAAAAAAAAAAAAAAAAAABAnAAAQJwAAAAAAAAAAAAAAAAAAAAAAAAAAAAAAAAAAAAAAAAAAAAAUAAAAAAAAAMDA/wAAAAAAZAAAADIAAAAAAAAAZAAAAAAAAAB/f38ACgAAAB8AAABUAAAAAVR8BQFUfAEAAAAAAAAAAAAAAAAAAAAAAAAAAAAAAAAAAAAAAAAAAP///wJ/f38AgICAA8zMzADAwP8Af39/AAAAAAAAAAAAAAAAAP///wD///8AIQAAABgAAAAUAAAA8i8AAGghAACCNgAALiQAABAAAAAmAAAACAAAAP//////////"/>
              </a:ext>
            </a:extLst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9976324">
            <a:off x="7793990" y="5430520"/>
            <a:ext cx="1066800" cy="4508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1AgAANAIAAAsaAAANKQAAEAAAACYAAAAIAAAAAQAAAAAAAAA="/>
              </a:ext>
            </a:extLst>
          </p:cNvSpPr>
          <p:nvPr>
            <p:ph type="body" idx="1"/>
          </p:nvPr>
        </p:nvSpPr>
        <p:spPr>
          <a:xfrm>
            <a:off x="358775" y="358140"/>
            <a:ext cx="3874770" cy="6315075"/>
          </a:xfrm>
        </p:spPr>
        <p:txBody>
          <a:bodyPr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/1/ Стихотворение «</a:t>
            </a:r>
            <a:r>
              <a:rPr sz="1600"/>
              <a:t>К Космонавту</a:t>
            </a:r>
            <a:r>
              <a:t>»</a:t>
            </a:r>
          </a:p>
          <a:p>
            <a:pPr marL="0" indent="0">
              <a:buNone/>
              <a:defRPr sz="1400">
                <a:solidFill>
                  <a:schemeClr val="folHlink"/>
                </a:solidFill>
              </a:defRPr>
            </a:pPr>
            <a:r>
              <a:rPr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				</a:t>
            </a:r>
            <a:r>
              <a:rPr b="1" i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	</a:t>
            </a:r>
            <a:r>
              <a:rPr sz="1000" b="1" i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Н</a:t>
            </a:r>
            <a:r>
              <a:rPr b="1" i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.</a:t>
            </a:r>
            <a:r>
              <a:rPr sz="1000" b="1" i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Упенюк</a:t>
            </a:r>
            <a:endParaRPr b="1" i="1"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Калинина Л.В.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Канаев Александр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Фалалеев Виктор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Лопатина Анастасия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</a:t>
            </a:r>
            <a:r>
              <a:rPr>
                <a:solidFill>
                  <a:schemeClr val="folHlink"/>
                </a:solidFill>
              </a:rPr>
              <a:t>2/ Вокально-хореографическая композиция </a:t>
            </a:r>
            <a:endParaRPr>
              <a:solidFill>
                <a:schemeClr val="folHlink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«Вдоль по улице молодчик идет»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	</a:t>
            </a:r>
            <a:r>
              <a:rPr>
                <a:solidFill>
                  <a:schemeClr val="tx1"/>
                </a:solidFill>
              </a:rPr>
              <a:t>музыка: Кашин Д.Н, в обработке В.Девятова</a:t>
            </a:r>
            <a:endParaRPr>
              <a:solidFill>
                <a:schemeClr val="tx1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	слова: народные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Песню исполняют: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Демиденко И.Ю.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Янковская К.В.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Сериченко Т.Л.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Махота Е.И.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Михайлова О.Ю.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Яковлева Дарья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Рожецкая Анастасия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Танец: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Терентьев Владислав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Гаврилов Олег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Шумовые инструменты: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Бельды Вадим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Пергаева Ульяна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Кондратов Андрей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Селиванова Ульяна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0"/>
              <a:t>в роли маленького Юры Гагарина: </a:t>
            </a:r>
            <a:endParaRPr b="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Константин Баранов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</p:txBody>
      </p:sp>
      <p:sp>
        <p:nvSpPr>
          <p:cNvPr id="3" name="Текстовое поле1"/>
          <p:cNvSpPr txBox="1">
            <a:extLst>
              <a:ext uri="smNativeData">
                <pr:smNativeData xmlns:pr="smNativeData" val="SMDATA_13_XzF+YBMAAAAlAAAAEg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DkgAAD/fwAA/38AAAAAAAAJAAAABAAAAEsE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EHgAA5QEAALw2AACcKAAAEAAAACYAAAAIAAAA//////////8="/>
              </a:ext>
            </a:extLst>
          </p:cNvSpPr>
          <p:nvPr/>
        </p:nvSpPr>
        <p:spPr>
          <a:xfrm>
            <a:off x="4879340" y="307975"/>
            <a:ext cx="4018280" cy="629348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</a:t>
            </a:r>
            <a:r>
              <a:rPr>
                <a:solidFill>
                  <a:schemeClr val="folHlink"/>
                </a:solidFill>
              </a:rPr>
              <a:t>3/ Танец </a:t>
            </a:r>
            <a:r>
              <a:rPr sz="1600">
                <a:solidFill>
                  <a:schemeClr val="folHlink"/>
                </a:solidFill>
              </a:rPr>
              <a:t>«От винта!»</a:t>
            </a:r>
            <a:endParaRPr sz="1600">
              <a:solidFill>
                <a:schemeClr val="folHlink"/>
              </a:solidFill>
            </a:endParaRPr>
          </a:p>
          <a:p>
            <a:pPr marL="0" marR="0" indent="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200" b="1" i="1"/>
              <a:t>и</a:t>
            </a:r>
            <a:r>
              <a:rPr sz="1000" b="1" i="1"/>
              <a:t>сп.: Антон Виноградов</a:t>
            </a:r>
            <a:endParaRPr sz="1000"/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 С. Васильев , М. Ланда.</a:t>
            </a:r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слова: С. Васильев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Фурманова Инара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Вишнякова Антонина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Михаил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Шатохин Данил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Селиванова Елизавета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Петрова Валерия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/4/ Ролик «</a:t>
            </a:r>
            <a:r>
              <a:rPr sz="1600"/>
              <a:t>Программа «Время»»</a:t>
            </a:r>
            <a:endParaRPr sz="160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Рук: - 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Ведущий программы/интервьюер: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Кузьмин Владимир/Канаев Александр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/5/ Mix</a:t>
            </a:r>
            <a:r>
              <a:t> </a:t>
            </a:r>
            <a:r>
              <a:rPr b="1"/>
              <a:t>с голосом Ю.А. Гагарина </a:t>
            </a:r>
            <a:endParaRPr b="1"/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600" b="1"/>
              <a:t>«Космос НАШ!»</a:t>
            </a:r>
            <a:endParaRPr sz="1600" b="1"/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 Сергей Бобунец feat. Юрий Гагарин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Караван Евгений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400" b="1"/>
              <a:t>/6/ Показ мод </a:t>
            </a:r>
            <a:r>
              <a:rPr sz="1600" b="1"/>
              <a:t>«Космическая мода</a:t>
            </a:r>
            <a:r>
              <a:rPr sz="1600"/>
              <a:t>»</a:t>
            </a:r>
            <a:endParaRPr sz="1600"/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 Jean Michel Jarre - Oxygen 7-13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Авторы моделей и рук.: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Номоконова Л.М., Мельничук А.В.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Оненко Арина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Милохова Екатерина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Сащикова Полина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GFsAAg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CmAgAAxAEAAJoZAAC6JwAAAAAAACYAAAAIAAAAAQAAAAAAAAA="/>
              </a:ext>
            </a:extLst>
          </p:cNvSpPr>
          <p:nvPr>
            <p:ph type="body" idx="1"/>
          </p:nvPr>
        </p:nvSpPr>
        <p:spPr>
          <a:xfrm>
            <a:off x="430530" y="287020"/>
            <a:ext cx="3731260" cy="6170930"/>
          </a:xfrm>
        </p:spPr>
        <p:txBody>
          <a:bodyPr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400"/>
              <a:t>/7/</a:t>
            </a:r>
            <a:r>
              <a:rPr sz="1400" b="0"/>
              <a:t> </a:t>
            </a:r>
            <a:r>
              <a:rPr sz="1400"/>
              <a:t>Хоровое пение </a:t>
            </a:r>
            <a:r>
              <a:rPr sz="1600"/>
              <a:t>«Трава у дома» </a:t>
            </a:r>
            <a:endParaRPr sz="1600"/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музыка:В.Мигуля</a:t>
            </a:r>
          </a:p>
          <a:p>
            <a:pPr marL="0" marR="0" indent="44958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слова: А. Поперечный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Шешнёва Е.В.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>
                <a:solidFill>
                  <a:srgbClr val="FFFFFF"/>
                </a:solidFill>
              </a:rPr>
              <a:t>Т</a:t>
            </a:r>
            <a:r>
              <a:rPr>
                <a:solidFill>
                  <a:schemeClr val="tx1"/>
                </a:solidFill>
              </a:rPr>
              <a:t>ереньтев Владислав</a:t>
            </a:r>
            <a:endParaRPr>
              <a:solidFill>
                <a:schemeClr val="tx1"/>
              </a:solidFill>
            </a:endParaRP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Канаев Александр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Костенко Сергей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Яковлева Дарья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Вера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Киля Валерия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Ходжер Галина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Фурманова Инара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Пергаева Ульяна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Терентьева Юлия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Курмазова Анна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Селиванова Елизавета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/8/ Физкультурно-строевой номер </a:t>
            </a:r>
            <a:r>
              <a:rPr sz="1600"/>
              <a:t>«Марш физкультурников»</a:t>
            </a:r>
            <a:endParaRPr sz="1600"/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 И. Дунаевский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tx2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	Белорус С.П.,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tx2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Стабровская О.Ю.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>
                <a:solidFill>
                  <a:srgbClr val="FFFFFF"/>
                </a:solidFill>
              </a:rPr>
              <a:t>К</a:t>
            </a:r>
            <a:r>
              <a:rPr>
                <a:solidFill>
                  <a:schemeClr val="tx1"/>
                </a:solidFill>
              </a:rPr>
              <a:t>оновалов Кирилл</a:t>
            </a:r>
            <a:endParaRPr>
              <a:solidFill>
                <a:schemeClr val="tx1"/>
              </a:solidFill>
            </a:endParaRP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Гетман Денис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Чупрунов Данил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Юзликаев Илья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Бельды Савелий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Канаев Александр</a:t>
            </a:r>
          </a:p>
          <a:p>
            <a:pPr marL="0" indent="396240">
              <a:buNone/>
            </a:pPr>
            <a:r>
              <a: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Оненко Владимир</a:t>
            </a:r>
            <a:endParaRPr sz="1400"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</p:txBody>
      </p:sp>
      <p:sp>
        <p:nvSpPr>
          <p:cNvPr id="3" name="Текстовое поле1"/>
          <p:cNvSpPr txBox="1">
            <a:extLst>
              <a:ext uri="smNativeData">
                <pr:smNativeData xmlns:pr="smNativeData" val="SMDATA_13_XzF+YBMAAAAlAAAAEg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IP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EHgAAxAEAAEs2AAC6JwAAEAAAACYAAAAIAAAA//////////8="/>
              </a:ext>
            </a:extLst>
          </p:cNvSpPr>
          <p:nvPr/>
        </p:nvSpPr>
        <p:spPr>
          <a:xfrm>
            <a:off x="4879340" y="287020"/>
            <a:ext cx="3946525" cy="61709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/9/ HandMade-театр «Звезда по имени Солнце» </a:t>
            </a:r>
            <a:endParaRPr b="1"/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музыка: Poul Mauriat - Love is Blue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Демиденко И.Ю.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Шатохин Данил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Терентьева Юлия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Ульяна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Оненко Арина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Шишкина Татьяна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/10/ Танец</a:t>
            </a:r>
            <a:r>
              <a:t> </a:t>
            </a:r>
            <a:r>
              <a:rPr b="1"/>
              <a:t>«В далекой, далекой галактике...»</a:t>
            </a:r>
            <a:r>
              <a:rPr u="sng">
                <a:hlinkClick r:id="rId2"/>
              </a:rPr>
              <a:t> </a:t>
            </a:r>
            <a:endParaRPr u="sng">
              <a:hlinkClick r:id="rId2"/>
            </a:endParaRPr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музыка: Дэнни Эльфман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Шахуров Даниил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Милохова Екатерина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Пергаев Данил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Янковская Софья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Ходжер Никита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Худякова Валентина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/11/ Видеоролик «Альбом «История освоения космоса» и обзор выставки макетов»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0"/>
              <a:t>Рук.: </a:t>
            </a:r>
            <a:r>
              <a:t>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Канаев Александр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Кузьмин Владимир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Караван Евгений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DiAAAAxAEAAHwaAAArKAAAEAAAACYAAAAIAAAAAQAAAAAAAAA="/>
              </a:ext>
            </a:extLst>
          </p:cNvSpPr>
          <p:nvPr>
            <p:ph type="body" idx="1"/>
          </p:nvPr>
        </p:nvSpPr>
        <p:spPr>
          <a:xfrm>
            <a:off x="143510" y="287020"/>
            <a:ext cx="4161790" cy="6242685"/>
          </a:xfrm>
        </p:spPr>
        <p:txBody>
          <a:bodyPr/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Выставка макетов:</a:t>
            </a: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 i="1">
                <a:solidFill>
                  <a:schemeClr val="folHlink"/>
                </a:solidFill>
              </a:rPr>
              <a:t>Альбом</a:t>
            </a:r>
            <a:r>
              <a:t> «История освоения космоса» - дети гр. № 4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Коренева Е.В.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Макеты: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600">
                <a:solidFill>
                  <a:srgbClr val="FFFFFF"/>
                </a:solidFill>
              </a:rPr>
              <a:t>«Солнечная система»</a:t>
            </a:r>
            <a:r>
              <a:t> </a:t>
            </a:r>
            <a:r>
              <a:rPr>
                <a:solidFill>
                  <a:schemeClr val="tx1"/>
                </a:solidFill>
              </a:rPr>
              <a:t>- дети гр. № 3</a:t>
            </a:r>
            <a:endParaRPr>
              <a:solidFill>
                <a:schemeClr val="tx1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Чуракова Ю.Г.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600">
                <a:solidFill>
                  <a:srgbClr val="FFFFFF"/>
                </a:solidFill>
              </a:rPr>
              <a:t>Ракета «Союз»</a:t>
            </a:r>
            <a:r>
              <a:rPr sz="1600">
                <a:solidFill>
                  <a:schemeClr val="tx1"/>
                </a:solidFill>
              </a:rPr>
              <a:t> </a:t>
            </a:r>
            <a:r>
              <a:rPr>
                <a:solidFill>
                  <a:schemeClr val="tx1"/>
                </a:solidFill>
              </a:rPr>
              <a:t>- дети гр. № 9</a:t>
            </a:r>
            <a:endParaRPr>
              <a:solidFill>
                <a:schemeClr val="tx1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Михайлова О.Ю.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600">
                <a:solidFill>
                  <a:srgbClr val="FFFFFF"/>
                </a:solidFill>
              </a:rPr>
              <a:t>«Космонавт в капсуле ракеты»</a:t>
            </a:r>
            <a:r>
              <a:rPr sz="1600">
                <a:solidFill>
                  <a:schemeClr val="tx2"/>
                </a:solidFill>
              </a:rPr>
              <a:t> </a:t>
            </a:r>
            <a:r>
              <a:rPr>
                <a:solidFill>
                  <a:schemeClr val="tx1"/>
                </a:solidFill>
              </a:rPr>
              <a:t>- дети гр. № 8</a:t>
            </a:r>
            <a:endParaRPr>
              <a:solidFill>
                <a:schemeClr val="tx1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Сериченко Т.Л.</a:t>
            </a:r>
          </a:p>
          <a:p>
            <a:pPr marL="0" marR="0" indent="44958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600">
                <a:solidFill>
                  <a:srgbClr val="FFFFFF"/>
                </a:solidFill>
              </a:rPr>
              <a:t>«Быт космонавтов»</a:t>
            </a:r>
            <a:r>
              <a:t> </a:t>
            </a:r>
            <a:r>
              <a:rPr>
                <a:solidFill>
                  <a:schemeClr val="tx1"/>
                </a:solidFill>
              </a:rPr>
              <a:t>- дети гр. № 8</a:t>
            </a:r>
            <a:endParaRPr>
              <a:solidFill>
                <a:schemeClr val="tx1"/>
              </a:solidFill>
            </a:endParaRPr>
          </a:p>
          <a:p>
            <a:pPr marL="0" indent="467995">
              <a:buNone/>
              <a:defRPr>
                <a:solidFill>
                  <a:schemeClr val="tx2"/>
                </a:solidFill>
              </a:defRPr>
            </a:pPr>
            <a:r>
              <a:rPr sz="1400" b="1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Рук.: Веселова О.П.</a:t>
            </a:r>
            <a:endParaRPr sz="1400" b="1" i="1" u="sng"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  <a:p>
            <a:pPr marL="0" indent="467995">
              <a:buNone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indent="-36195">
              <a:buNone/>
              <a:defRPr sz="16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«Музей космонавтики» - дети гр. № 2</a:t>
            </a:r>
          </a:p>
          <a:p>
            <a:pPr marL="0" indent="-36195">
              <a:buNone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Рук: Демиденко И.Ю.</a:t>
            </a:r>
          </a:p>
          <a:p>
            <a:pPr marL="396240" indent="-36195">
              <a:buNone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Андреева А.А.</a:t>
            </a:r>
          </a:p>
          <a:p>
            <a:pPr marL="396240" indent="-432435">
              <a:buNone/>
              <a:defRPr sz="16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396240" indent="-432435">
              <a:buNone/>
              <a:defRPr sz="16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«Космонавт на луне» - дети гр. № 5</a:t>
            </a:r>
          </a:p>
          <a:p>
            <a:pPr marL="396240" indent="-432435">
              <a:buNone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Махота Е.И.</a:t>
            </a:r>
          </a:p>
          <a:p>
            <a:pPr marL="396240" indent="-432435">
              <a:buNone/>
              <a:defRPr sz="16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396240" indent="-432435">
              <a:buNone/>
              <a:defRPr sz="16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Ракетоноситель «Буран» - Бельды Роман</a:t>
            </a:r>
          </a:p>
          <a:p>
            <a:pPr marL="396240" indent="-432435">
              <a:buNone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Дамбинов А.Б,</a:t>
            </a:r>
          </a:p>
        </p:txBody>
      </p:sp>
      <p:sp>
        <p:nvSpPr>
          <p:cNvPr id="3" name="Текстовое поле1"/>
          <p:cNvSpPr txBox="1">
            <a:extLst>
              <a:ext uri="smNativeData">
                <pr:smNativeData xmlns:pr="smNativeData" val="SMDATA_13_XzF+YBMAAAAlAAAAEg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L0F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BXHwAANQIAAC03AAA2JwAAEAAAACYAAAAIAAAA//////////8="/>
              </a:ext>
            </a:extLst>
          </p:cNvSpPr>
          <p:nvPr/>
        </p:nvSpPr>
        <p:spPr>
          <a:xfrm>
            <a:off x="5094605" y="358775"/>
            <a:ext cx="3874770" cy="6015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/12/</a:t>
            </a:r>
            <a:r>
              <a:rPr b="1"/>
              <a:t> Песня </a:t>
            </a:r>
            <a:r>
              <a:rPr sz="1600" b="1"/>
              <a:t>«Как необъятен космос...» </a:t>
            </a:r>
            <a:endParaRPr sz="1600" b="1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Подолян Е.М, Супонина С.В.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Канаев Александр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Оненко Владимир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Юзлекаев Илья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Яковлева Дарья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Киля Михаил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Фурманова Инара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Ходжер Александр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Шатохин Данил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Бельды Савелий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Ульяна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Рожецкая Анастасия </a:t>
            </a:r>
          </a:p>
          <a:p>
            <a:pPr marL="0" marR="0" indent="36004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Шишкина Татьяна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Адмакина Е.К.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Ломовцева А.В.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Супонина С.В.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Голованушкина М.С.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Енина М.И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Ульяхова Г.С.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Шевченко С.С.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Магонова А.В.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Семёнкина Н.В.</a:t>
            </a:r>
          </a:p>
          <a:p>
            <a:pPr marL="0" marR="0" indent="108013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Смирнова Т.Ю.</a:t>
            </a:r>
          </a:p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Слайда1"/>
          <p:cNvSpPr>
            <a:spLocks noGrp="1" noChangeArrowheads="1"/>
            <a:extLst>
              <a:ext uri="smNativeData">
                <pr:smNativeData xmlns:pr="smNativeData" val="SMDATA_13_XzF+YBMAAAAlAAAAZAAAAA8BAAAAkAAAAEgAAACQAAAASAAAAAAAAAAAAAAAAAAAAAEAAABQAAAAAAAAAAAA4D8AAAAAAADgPwAAAAAAAOA/AAAAAAAA4D8AAAAAAADgPwAAAAAAAOA/AAAAAAAA4D8AAAAAAADgPwAAAAAAAOA/AAAAAAAA4D8CAAAAjAAAAAEAAAAAAAAAAVR8DAFUfAhXAAAAAAAAAAAAAAAAAAAAAAAAAAAAAAAAAAAAZAAAAAEAAABAAAAAAAAAAAAAAAAAAAAAAAAAAAAAAAAAAAAAAAAAAAAAAAAAAAAAAAAAAAAAAAAAAAAAAAAAAAAAAAAAAAAAAAAAAAAAAAAAAAAAAAAAAAAAAAAAAAAAFAAAADwAAAAAAAAAAAAAAP///wkBAAAAAQAAAAEAAAABAAAAAQAAAAEAAAAAAAAAZAAAAGQAAAAAAAAAZAAAAGQAAAAVAAAAYAAAAAAAAAAAAAAAEA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CRAAAAUwEAAF4bAACcKAAAEAAAACYAAAAIAAAAAQAAAAAAAAA="/>
              </a:ext>
            </a:extLst>
          </p:cNvSpPr>
          <p:nvPr>
            <p:ph type="body" idx="1"/>
          </p:nvPr>
        </p:nvSpPr>
        <p:spPr>
          <a:xfrm>
            <a:off x="92075" y="215265"/>
            <a:ext cx="4356735" cy="6386195"/>
          </a:xfrm>
        </p:spPr>
        <p:txBody>
          <a:bodyPr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/13/ Русский-народный эстраный танец  </a:t>
            </a:r>
            <a:r>
              <a:rPr sz="1600"/>
              <a:t>«Ой,  Русь-Россия - гордое имя...» </a:t>
            </a:r>
            <a:endParaRPr sz="1600"/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музыка, слова, исп.: гр. ДивоГрад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Оненко Арина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Вера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Ходжер Галина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Киля Валерия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Курмазова Анна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400" b="1"/>
              <a:t>/14/ Частушки</a:t>
            </a:r>
            <a:r>
              <a:rPr b="1"/>
              <a:t> «О космосе и космонавтах»</a:t>
            </a:r>
            <a:endParaRPr b="1"/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музыка, слова: народные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Бочкарева Е.Н.</a:t>
            </a:r>
          </a:p>
          <a:p>
            <a:pPr marL="0" marR="0" indent="3962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Курмазова Анна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Киля Валерия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Киле Вера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Склоцкий Руслан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Вишнякова Антонина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Пергаева Ульяна</a:t>
            </a:r>
          </a:p>
          <a:p>
            <a:pPr marL="0" marR="0" indent="43180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Стаценко Андрей</a:t>
            </a:r>
          </a:p>
          <a:p>
            <a:pPr marL="0" marR="0" indent="-71755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/15/ Игра со зрителями «Дискотека на Луне»</a:t>
            </a:r>
          </a:p>
          <a:p>
            <a:pPr marL="0" marR="0" indent="-71755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«I Like to Move It»</a:t>
            </a:r>
          </a:p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000">
                <a:solidFill>
                  <a:schemeClr val="tx1"/>
                </a:solidFill>
              </a:rPr>
              <a:t>Reel 2 Real при участии The Mad Stuntman</a:t>
            </a:r>
            <a:endParaRPr sz="1000">
              <a:solidFill>
                <a:schemeClr val="tx1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400" u="sng">
                <a:solidFill>
                  <a:schemeClr val="tx2"/>
                </a:solidFill>
              </a:rPr>
              <a:t>Проводит: Семенкина Н.В.</a:t>
            </a:r>
            <a:endParaRPr sz="1400" u="sng">
              <a:solidFill>
                <a:schemeClr val="tx2"/>
              </a:solidFill>
            </a:endParaR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/16/ Финальная песня «Я - Земля!»</a:t>
            </a:r>
          </a:p>
          <a:p>
            <a:pPr marL="0" marR="0" indent="431800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1" i="1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Слова: Евгений Долматовский </a:t>
            </a:r>
          </a:p>
          <a:p>
            <a:pPr marL="0" marR="0" indent="1692275" algn="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 i="1"/>
              <a:t>Музыка: Вано Мурадели</a:t>
            </a:r>
            <a:r>
              <a:t>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1" u="sng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Рук.: 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         Все участники концертной программы</a:t>
            </a:r>
          </a:p>
          <a:p>
            <a:pPr marL="828040" marR="0" indent="-82804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 i="1">
                <a:solidFill>
                  <a:srgbClr val="FFFFFF"/>
                </a:solidFill>
              </a:rPr>
              <a:t>Солисты:</a:t>
            </a:r>
            <a:r>
              <a:t> </a:t>
            </a:r>
            <a:r>
              <a:rPr b="1"/>
              <a:t>Магонова А.В., Боева И.П., СеменкинаН.В.</a:t>
            </a:r>
            <a:endParaRPr b="1"/>
          </a:p>
          <a:p>
            <a:pPr/>
          </a:p>
        </p:txBody>
      </p:sp>
      <p:sp>
        <p:nvSpPr>
          <p:cNvPr id="3" name="Текстовое поле1"/>
          <p:cNvSpPr txBox="1">
            <a:extLst>
              <a:ext uri="smNativeData">
                <pr:smNativeData xmlns:pr="smNativeData" val="SMDATA_13_XzF+YBMAAAAlAAAAEgAAAA8BAAAAkAAAAEgAAACQAAAASAAAAAAAAAAAAAAAAAAAAAEAAABQAAAAAAAAAAAA4D8AAAAAAADgPwAAAAAAAOA/AAAAAAAA4D8AAAAAAADgPwAAAAAAAOA/AAAAAAAA4D8AAAAAAADgPwAAAAAAAOA/AAAAAAAA4D8CAAAAjAAAAAAAAAAAAAAAAVR8DAFUf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BAHAAD/fwAA/38AAAAAAAAJAAAABAAAAAAAAAAMAAAAEAAAAAAAAAAAAAAAAAAAAAAAAAAeAAAAaAAAAAAAAAAAAAAAAAAAAAAAAAAAAAAAECcAABAnAAAAAAAAAAAAAAAAAAAAAAAAAAAAAAAAAAAAAAAAAAAAABQAAAAAAAAAwMD/AAAAAABkAAAAMgAAAAAAAABkAAAAAAAAAH9/fwAKAAAAHwAAAFQAAAABVHwFAVR8AQAAAAAAAAAAAAAAAAAAAAAAAAAAAAAAAAAAAAAAAAAA////An9/fwCAgIADzMzMAMDA/wB/f38AAAAAAAAAAAAAAAAAAAAAAAAAAAAhAAAAGAAAABQAAAAEHgAAUwEAAC03AACcKAAAEAAAACYAAAAIAAAA//////////8="/>
              </a:ext>
            </a:extLst>
          </p:cNvSpPr>
          <p:nvPr/>
        </p:nvSpPr>
        <p:spPr>
          <a:xfrm>
            <a:off x="4879340" y="215265"/>
            <a:ext cx="4090035" cy="63861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Закадровый голос: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Полуянов М.А., 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Подбор, монтаж аудио- и видеосопровождения концертной программы: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Автор сценария и руководитель подготовки концертной программы: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Янковская К.В.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 программе использована музыка: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А. Пахмутова: 	«Знаете, каким он парнем был?»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			«Запевала звездных дорог»</a:t>
            </a:r>
          </a:p>
          <a:p>
            <a:pPr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О. Фельцман	«14 минут до старта»</a:t>
            </a:r>
          </a:p>
          <a:p>
            <a:pPr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Э.Артемьев	«Поход» - ОСТ х/ф «Сибириада»</a:t>
            </a:r>
          </a:p>
          <a:p>
            <a:pPr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Jean Michel Jarre</a:t>
            </a:r>
          </a:p>
          <a:p>
            <a:pPr>
              <a:defRPr sz="1400" b="1">
                <a:solidFill>
                  <a:schemeClr val="folHlink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>
              <a:defRPr sz="1400" b="1">
                <a:solidFill>
                  <a:schemeClr val="folHlink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Оформление сцены/зала:</a:t>
            </a:r>
          </a:p>
          <a:p>
            <a:pPr>
              <a:defRPr sz="1400" i="1" u="sng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Рук: Матафонова И.В.</a:t>
            </a:r>
          </a:p>
          <a:p>
            <a:pPr indent="323850"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Гамова .А.А.</a:t>
            </a:r>
          </a:p>
          <a:p>
            <a:pPr indent="323850"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Веселова О.П.</a:t>
            </a:r>
          </a:p>
          <a:p>
            <a:pPr indent="323850"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Андреева А.А.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i="1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>
                <a:solidFill>
                  <a:schemeClr val="folHlink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Всего в программе принимают участие: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 u="sng"/>
              <a:t>45</a:t>
            </a:r>
            <a:r>
              <a:t> воспитанников школы-интерната,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 u="sng"/>
              <a:t>17</a:t>
            </a:r>
            <a:r>
              <a:t> педагогов</a:t>
            </a:r>
          </a:p>
          <a:p>
            <a:pPr algn="ctr">
              <a:defRPr sz="3600">
                <a:solidFill>
                  <a:schemeClr val="folHlink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Mistral" pitchFamily="4" charset="-52"/>
                <a:ea typeface="Mistral" pitchFamily="4" charset="-52"/>
                <a:cs typeface="Mistral" pitchFamily="4" charset="-52"/>
              </a:defRPr>
            </a:pPr>
            <a: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01547C"/>
      </a:lt1>
      <a:dk2>
        <a:srgbClr val="BBE0E3"/>
      </a:dk2>
      <a:lt2>
        <a:srgbClr val="808080"/>
      </a:lt2>
      <a:accent1>
        <a:srgbClr val="01547C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02E3FD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006273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008080"/>
        </a:lt1>
        <a:dk2>
          <a:srgbClr val="FFFFFF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27BDD8"/>
        </a:hlink>
        <a:folHlink>
          <a:srgbClr val="54B3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EED1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BFBBDB"/>
        </a:dk1>
        <a:lt1>
          <a:srgbClr val="666699"/>
        </a:lt1>
        <a:dk2>
          <a:srgbClr val="BFBBDB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FFFFFF"/>
        </a:dk1>
        <a:lt1>
          <a:srgbClr val="01547C"/>
        </a:lt1>
        <a:dk2>
          <a:srgbClr val="BBE0E3"/>
        </a:dk2>
        <a:lt2>
          <a:srgbClr val="808080"/>
        </a:lt2>
        <a:accent1>
          <a:srgbClr val="01547C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02E3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 1">
    <a:dk1>
      <a:srgbClr val="01547C"/>
    </a:dk1>
    <a:lt1>
      <a:srgbClr val="FFFFFF"/>
    </a:lt1>
    <a:dk2>
      <a:srgbClr val="808080"/>
    </a:dk2>
    <a:lt2>
      <a:srgbClr val="BBE0E3"/>
    </a:lt2>
    <a:accent1>
      <a:srgbClr val="01547C"/>
    </a:accent1>
    <a:accent2>
      <a:srgbClr val="333399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009999"/>
    </a:hlink>
    <a:folHlink>
      <a:srgbClr val="02E3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79147</cp:lastModifiedBy>
  <cp:revision>0</cp:revision>
  <dcterms:created xsi:type="dcterms:W3CDTF">2021-03-19T03:46:16Z</dcterms:created>
  <dcterms:modified xsi:type="dcterms:W3CDTF">2021-04-20T01:41:51Z</dcterms:modified>
</cp:coreProperties>
</file>