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ABB27-E938-4480-BB56-61055975EC48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96C20-804B-40A0-BFB4-053664DD7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679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ABB27-E938-4480-BB56-61055975EC48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96C20-804B-40A0-BFB4-053664DD7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20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ABB27-E938-4480-BB56-61055975EC48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96C20-804B-40A0-BFB4-053664DD7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41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ABB27-E938-4480-BB56-61055975EC48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96C20-804B-40A0-BFB4-053664DD7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360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ABB27-E938-4480-BB56-61055975EC48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96C20-804B-40A0-BFB4-053664DD7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864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ABB27-E938-4480-BB56-61055975EC48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96C20-804B-40A0-BFB4-053664DD7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810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ABB27-E938-4480-BB56-61055975EC48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96C20-804B-40A0-BFB4-053664DD7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079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ABB27-E938-4480-BB56-61055975EC48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96C20-804B-40A0-BFB4-053664DD7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227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ABB27-E938-4480-BB56-61055975EC48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96C20-804B-40A0-BFB4-053664DD7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773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ABB27-E938-4480-BB56-61055975EC48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96C20-804B-40A0-BFB4-053664DD7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59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ABB27-E938-4480-BB56-61055975EC48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96C20-804B-40A0-BFB4-053664DD7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698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ABB27-E938-4480-BB56-61055975EC48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96C20-804B-40A0-BFB4-053664DD7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https://im0-tub-ru.yandex.net/i?id=cd4e80fc7011664d86f6b5f7950c93fe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575">
                        <a14:backgroundMark x1="37292" y1="4688" x2="45606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785" r="63417" b="-1"/>
          <a:stretch/>
        </p:blipFill>
        <p:spPr bwMode="auto">
          <a:xfrm>
            <a:off x="0" y="1289175"/>
            <a:ext cx="2246375" cy="555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70221" y="692696"/>
            <a:ext cx="8924605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ru-RU" sz="3200" b="1" dirty="0">
                <a:solidFill>
                  <a:srgbClr val="A666E1">
                    <a:lumMod val="75000"/>
                  </a:srgb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Пути социализации </a:t>
            </a:r>
            <a:r>
              <a:rPr lang="ru-RU" sz="3200" b="1" dirty="0" smtClean="0">
                <a:solidFill>
                  <a:srgbClr val="A666E1">
                    <a:lumMod val="75000"/>
                  </a:srgb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обучающихся </a:t>
            </a:r>
            <a:r>
              <a:rPr lang="ru-RU" sz="3200" b="1" dirty="0">
                <a:solidFill>
                  <a:srgbClr val="A666E1">
                    <a:lumMod val="75000"/>
                  </a:srgb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 ТМНР</a:t>
            </a:r>
            <a:r>
              <a:rPr lang="ru-RU" sz="3200" dirty="0">
                <a:solidFill>
                  <a:srgbClr val="A666E1">
                    <a:lumMod val="75000"/>
                  </a:srgb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A666E1">
                    <a:lumMod val="75000"/>
                  </a:srgb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A666E1">
                    <a:lumMod val="75000"/>
                  </a:srgb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 школе</a:t>
            </a:r>
            <a:endParaRPr kumimoji="0" lang="ru-RU" sz="3600" b="1" i="0" u="none" strike="noStrike" kern="1200" cap="none" spc="0" normalizeH="0" baseline="0" noProof="0" dirty="0">
              <a:ln w="3175" cmpd="sng"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1919" y="5373216"/>
            <a:ext cx="50726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Подготовила: </a:t>
            </a:r>
            <a:r>
              <a:rPr lang="ru-RU" sz="1600" b="1" dirty="0" err="1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Балтакис</a:t>
            </a: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Наталья Николаевна</a:t>
            </a:r>
            <a:endParaRPr lang="ru-RU" sz="12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                         учитель – дефектолог</a:t>
            </a:r>
          </a:p>
          <a:p>
            <a:pPr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                      </a:t>
            </a:r>
            <a:endParaRPr lang="ru-RU" sz="12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0992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4235" y1="11486" x2="22476" y2="6532"/>
                        <a14:backgroundMark x1="65147" y1="12387" x2="94137" y2="31081"/>
                        <a14:backgroundMark x1="31433" y1="98198" x2="47068" y2="97072"/>
                        <a14:backgroundMark x1="98697" y1="71847" x2="99186" y2="85586"/>
                        <a14:backgroundMark x1="98371" y1="95946" x2="97068" y2="97297"/>
                        <a14:backgroundMark x1="71173" y1="98198" x2="85342" y2="98874"/>
                        <a14:backgroundMark x1="98860" y1="53378" x2="99349" y2="62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169" y="1196752"/>
            <a:ext cx="584835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585414"/>
            <a:ext cx="4797248" cy="848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67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351508"/>
            <a:ext cx="8208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Char char="•"/>
            </a:pPr>
            <a:r>
              <a:rPr lang="ru-RU" sz="28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Социальная адаптация </a:t>
            </a:r>
            <a:r>
              <a:rPr lang="ru-RU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– по отношению к детям с нарушениями в развитии – это приспособление их к условиям жизни, приведение индивидуального и группового поведения в соответствие с системой  общественных норм. Социализация предотвращает нарушение связи человека с внешним миром.</a:t>
            </a:r>
            <a:endParaRPr lang="ru-RU" sz="2800" dirty="0">
              <a:solidFill>
                <a:prstClr val="black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67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878728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 w="3175" cmpd="sng">
                  <a:noFill/>
                </a:ln>
                <a:solidFill>
                  <a:srgbClr val="D64787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Times New Roman" panose="02020603050405020304" pitchFamily="18" charset="0"/>
              </a:rPr>
              <a:t>Основные пути социализации обучающихся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 w="3175" cmpd="sng">
                  <a:noFill/>
                </a:ln>
                <a:solidFill>
                  <a:srgbClr val="D64787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Times New Roman" panose="02020603050405020304" pitchFamily="18" charset="0"/>
              </a:rPr>
              <a:t>                 </a:t>
            </a:r>
            <a:r>
              <a:rPr kumimoji="0" lang="ru-RU" sz="2400" b="1" i="0" u="none" strike="noStrike" kern="0" cap="none" spc="0" normalizeH="0" noProof="0" dirty="0" smtClean="0">
                <a:ln w="3175" cmpd="sng">
                  <a:noFill/>
                </a:ln>
                <a:solidFill>
                  <a:srgbClr val="D64787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0" cap="none" spc="0" normalizeH="0" baseline="0" noProof="0" dirty="0" smtClean="0">
                <a:ln w="3175" cmpd="sng">
                  <a:noFill/>
                </a:ln>
                <a:solidFill>
                  <a:srgbClr val="D64787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Times New Roman" panose="02020603050405020304" pitchFamily="18" charset="0"/>
              </a:rPr>
              <a:t>с ТМНР в школе </a:t>
            </a:r>
            <a:endParaRPr kumimoji="0" lang="ru-RU" sz="11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2007160"/>
            <a:ext cx="70679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Формирование навыков </a:t>
            </a: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самообслуживания</a:t>
            </a:r>
            <a:endParaRPr lang="ru-RU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2506141"/>
            <a:ext cx="4148893" cy="488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Уроки  домоводства    </a:t>
            </a:r>
            <a:endParaRPr lang="ru-RU" dirty="0">
              <a:solidFill>
                <a:srgbClr val="00206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3068960"/>
            <a:ext cx="5048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Привитие трудовых навыков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ru-RU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0789" y="3573651"/>
            <a:ext cx="6830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Развитие навыков учебной деятельности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ru-RU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0509" y="4099060"/>
            <a:ext cx="62343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Развитие  коммуникативных навыков</a:t>
            </a:r>
            <a:endParaRPr lang="ru-RU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05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im0-tub-ru.yandex.net/i?id=cd4e80fc7011664d86f6b5f7950c93fe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575">
                        <a14:backgroundMark x1="37292" y1="4688" x2="45606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785" r="63417" b="-1"/>
          <a:stretch/>
        </p:blipFill>
        <p:spPr bwMode="auto">
          <a:xfrm>
            <a:off x="-1" y="752628"/>
            <a:ext cx="2246375" cy="555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874846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 w="3175" cmpd="sng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Times New Roman" panose="02020603050405020304" pitchFamily="18" charset="0"/>
              </a:rPr>
              <a:t>      Формирование навыков самообслуживания</a:t>
            </a:r>
            <a:r>
              <a:rPr kumimoji="0" lang="ru-RU" sz="3200" b="0" i="0" u="none" strike="noStrike" kern="0" cap="none" spc="0" normalizeH="0" baseline="0" noProof="0" dirty="0" smtClean="0">
                <a:ln w="3175" cmpd="sng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kumimoji="0" lang="ru-RU" sz="4000" b="0" i="0" u="none" strike="noStrike" kern="0" cap="none" spc="0" normalizeH="0" baseline="0" noProof="0" dirty="0" smtClean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/>
            </a:r>
            <a:br>
              <a:rPr kumimoji="0" lang="ru-RU" sz="4000" b="0" i="0" u="none" strike="noStrike" kern="0" cap="none" spc="0" normalizeH="0" baseline="0" noProof="0" dirty="0" smtClean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3128">
            <a:off x="1388466" y="3109099"/>
            <a:ext cx="1897835" cy="2530447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13" y="1412776"/>
            <a:ext cx="1923678" cy="2564904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193">
            <a:off x="6042150" y="2820458"/>
            <a:ext cx="2093429" cy="2791239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38833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im0-tub-ru.yandex.net/i?id=cd4e80fc7011664d86f6b5f7950c93fe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575">
                        <a14:backgroundMark x1="37292" y1="4688" x2="45606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785" r="63417" b="-1"/>
          <a:stretch/>
        </p:blipFill>
        <p:spPr bwMode="auto">
          <a:xfrm>
            <a:off x="-1" y="752628"/>
            <a:ext cx="2246375" cy="555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47464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 w="3175" cmpd="sng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                 Уроки  домоводства </a:t>
            </a:r>
            <a:endParaRPr kumimoji="0" lang="ru-RU" sz="11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9844">
            <a:off x="1849852" y="1672692"/>
            <a:ext cx="1834467" cy="2445956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052736"/>
            <a:ext cx="1699920" cy="2266561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370">
            <a:off x="6447360" y="1605618"/>
            <a:ext cx="1935080" cy="2580107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185" y="3863744"/>
            <a:ext cx="1834541" cy="2446055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40647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s://im0-tub-ru.yandex.net/i?id=cd4e80fc7011664d86f6b5f7950c93fe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575">
                        <a14:backgroundMark x1="37292" y1="4688" x2="45606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785" r="63417" b="-1"/>
          <a:stretch/>
        </p:blipFill>
        <p:spPr bwMode="auto">
          <a:xfrm>
            <a:off x="-1" y="752628"/>
            <a:ext cx="2246375" cy="555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332655"/>
            <a:ext cx="5328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3175" cmpd="sng">
                  <a:noFill/>
                </a:ln>
                <a:solidFill>
                  <a:srgbClr val="002060"/>
                </a:solidFill>
                <a:latin typeface="Comic Sans MS" panose="030F0702030302020204" pitchFamily="66" charset="0"/>
              </a:rPr>
              <a:t>    Привитие </a:t>
            </a:r>
            <a:r>
              <a:rPr lang="ru-RU" sz="2400" b="1" dirty="0">
                <a:ln w="3175" cmpd="sng">
                  <a:noFill/>
                </a:ln>
                <a:solidFill>
                  <a:srgbClr val="002060"/>
                </a:solidFill>
                <a:latin typeface="Comic Sans MS" panose="030F0702030302020204" pitchFamily="66" charset="0"/>
              </a:rPr>
              <a:t>трудовых навыков</a:t>
            </a:r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1781381"/>
            <a:ext cx="2571750" cy="3429000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787657"/>
            <a:ext cx="2571750" cy="3428999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20262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s://im0-tub-ru.yandex.net/i?id=cd4e80fc7011664d86f6b5f7950c93fe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575">
                        <a14:backgroundMark x1="37292" y1="4688" x2="45606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785" r="63417" b="-1"/>
          <a:stretch/>
        </p:blipFill>
        <p:spPr bwMode="auto">
          <a:xfrm>
            <a:off x="-1" y="752628"/>
            <a:ext cx="2246375" cy="555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8640960" cy="488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ln w="3175" cmpd="sng">
                  <a:noFill/>
                </a:ln>
                <a:solidFill>
                  <a:srgbClr val="002060"/>
                </a:solidFill>
                <a:latin typeface="Comic Sans MS" panose="030F0702030302020204" pitchFamily="66" charset="0"/>
              </a:rPr>
              <a:t>        Развитие </a:t>
            </a:r>
            <a:r>
              <a:rPr lang="ru-RU" sz="2400" b="1" dirty="0">
                <a:ln w="3175" cmpd="sng">
                  <a:noFill/>
                </a:ln>
                <a:solidFill>
                  <a:srgbClr val="002060"/>
                </a:solidFill>
                <a:latin typeface="Comic Sans MS" panose="030F0702030302020204" pitchFamily="66" charset="0"/>
              </a:rPr>
              <a:t>навыков учебной деятельности</a:t>
            </a:r>
            <a:endParaRPr lang="ru-RU" sz="800" dirty="0">
              <a:solidFill>
                <a:srgbClr val="00206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036" y="1196752"/>
            <a:ext cx="2664296" cy="3552395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132856"/>
            <a:ext cx="2677226" cy="3569635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59285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190568"/>
            <a:ext cx="6112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Развитие  коммуникативных </a:t>
            </a:r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навыков</a:t>
            </a:r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ru-RU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5" descr="https://im0-tub-ru.yandex.net/i?id=cd4e80fc7011664d86f6b5f7950c93fe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575">
                        <a14:backgroundMark x1="37292" y1="4688" x2="45606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785" r="63417" b="-1"/>
          <a:stretch/>
        </p:blipFill>
        <p:spPr bwMode="auto">
          <a:xfrm>
            <a:off x="-1" y="752628"/>
            <a:ext cx="2246375" cy="555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154" y="901500"/>
            <a:ext cx="3011827" cy="2258870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09" y="3789040"/>
            <a:ext cx="3135315" cy="2351486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420888"/>
            <a:ext cx="3419872" cy="1923678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55742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https://im0-tub-ru.yandex.net/i?id=cd4e80fc7011664d86f6b5f7950c93fe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575">
                        <a14:backgroundMark x1="37292" y1="4688" x2="45606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785" r="63417" b="-1"/>
          <a:stretch/>
        </p:blipFill>
        <p:spPr bwMode="auto">
          <a:xfrm>
            <a:off x="-953" y="635310"/>
            <a:ext cx="2183238" cy="53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173645"/>
            <a:ext cx="66447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   Развитие  </a:t>
            </a: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коммуникативных </a:t>
            </a:r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навыков</a:t>
            </a:r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ru-RU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63" y="836712"/>
            <a:ext cx="2922070" cy="1643665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803125"/>
            <a:ext cx="2980775" cy="1676686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663529"/>
            <a:ext cx="3179069" cy="1788226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046" y="2650775"/>
            <a:ext cx="3131840" cy="1761660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654" y="4653136"/>
            <a:ext cx="3547885" cy="1995686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0917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93</Words>
  <Application>Microsoft Office PowerPoint</Application>
  <PresentationFormat>Экран (4:3)</PresentationFormat>
  <Paragraphs>18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7</cp:revision>
  <dcterms:created xsi:type="dcterms:W3CDTF">2019-12-17T09:45:06Z</dcterms:created>
  <dcterms:modified xsi:type="dcterms:W3CDTF">2019-12-17T10:54:46Z</dcterms:modified>
</cp:coreProperties>
</file>