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17.12.2019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img-fotki.yandex.ru/get/5633/39663434.369/0_8781d_ea3e27ef_L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83568" y="692696"/>
            <a:ext cx="7704856" cy="5121860"/>
            <a:chOff x="1048648" y="1012978"/>
            <a:chExt cx="7165477" cy="53103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8648" y="1012978"/>
              <a:ext cx="7165477" cy="31591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b="1" dirty="0" smtClean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Индивидуальная коррекционно-развивающая работа  с обучающимся с </a:t>
              </a:r>
              <a:r>
                <a:rPr lang="ru-RU" sz="4800" b="1" dirty="0" smtClean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расстройством аутистического спектра (РАС)</a:t>
              </a:r>
              <a:endParaRPr lang="ru-R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21022" y="5940443"/>
              <a:ext cx="4910120" cy="382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Учитель-дефектолог Кочина Любовь Ивановна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200800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аутистического спектра (РАС)- это группа психических заболеваний или особая форма нарушенного психического развития с неравномерностью формирования различных психических функций, со своеобразными эмоционально-поведенческими, речевыми и иногда интеллектуальными расстройствами, при которой, прежде всего, нарушено формирование эмоционального контакта ребенка с окружающим миром.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309" y="4293096"/>
            <a:ext cx="3944895" cy="1984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854282"/>
            <a:ext cx="1312528" cy="1492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PECS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Picture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Exchange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), или Коммуникационная система обмена изображениями была разработана в конце 80-х гг. доктором Эндрю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Бонди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 его помощником Лори А.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Фрост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Как видно из названия, PECS является альтернативной системой для общения, когда используются не слова, а картинки. Обучение PECS применяют среди аутичных детей, испытывающих речевые и коммуникативные затруднения, а также часто используют и при прочих проблемах, сопровождаемых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невербальностью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(ДЦП, ТМНР, тугоухость и др.).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4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Упорядоченность: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минимизация отвлекающих импульсов и элементов, четко структурированный материал.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Постоянство: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индивидуального постоянного места за учебным столом,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перемены должны осуществляться постепенно пространственную упорядоченность соблюдаем в течение длительного времени.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Умеренность пространства: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материалы должны быть структурированы и предъявляться по мере необходимости, функциональными и немногочисленными и не перегруженность пространства предметами быта, учебными и игровыми материалами.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учебной зоне необходимо придерживаться правила, что самостоятельно материалы ребенок не использует.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9215"/>
          <a:stretch/>
        </p:blipFill>
        <p:spPr>
          <a:xfrm>
            <a:off x="899591" y="836712"/>
            <a:ext cx="4808627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9"/>
          <a:stretch/>
        </p:blipFill>
        <p:spPr>
          <a:xfrm>
            <a:off x="4932040" y="3717032"/>
            <a:ext cx="3528392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8"/>
          <a:stretch/>
        </p:blipFill>
        <p:spPr>
          <a:xfrm>
            <a:off x="611560" y="620688"/>
            <a:ext cx="4692517" cy="331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8"/>
          <a:stretch/>
        </p:blipFill>
        <p:spPr>
          <a:xfrm>
            <a:off x="4566766" y="3356992"/>
            <a:ext cx="3887669" cy="28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установки в работе с детьми с РАС: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Способствуйте созданию эмоционально-положительной атмосферы при работе с ребенком, транслируйте хорошее настроение и поддерживайте его у ребенка.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Стремитесь поддержать ребенка в трудных ситуациях, будь те для него опорой, по мере необходимости.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Поощряйте ребенка каждый раз, когда он делает попытку выполнить задание, даже если она не очень успешна.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требовательны в процессе обучения и повседневной жизни.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отдавайте ребенка родителям в состоянии аффекта.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2068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Кружево 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http://img-fotki.yandex.ru/get/5633/39663434.369/0_8781d_ea3e27ef_L.png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611560" y="1916832"/>
            <a:ext cx="7920880" cy="4353957"/>
            <a:chOff x="539750" y="1344094"/>
            <a:chExt cx="7993063" cy="5189402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-815361"/>
                <a:ext cx="7992888" cy="444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3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6"/>
              <a:ext cx="4364768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7030A0"/>
                  </a:solidFill>
                </a:rPr>
                <a:t>СПАСИБО АВТОРАМ ФОНОВ И КАРТИНОК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12</cp:revision>
  <dcterms:created xsi:type="dcterms:W3CDTF">2014-03-26T12:54:18Z</dcterms:created>
  <dcterms:modified xsi:type="dcterms:W3CDTF">2019-12-17T13:28:49Z</dcterms:modified>
</cp:coreProperties>
</file>