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8" r:id="rId3"/>
    <p:sldId id="269" r:id="rId4"/>
    <p:sldId id="264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3" d="100"/>
          <a:sy n="63" d="100"/>
        </p:scale>
        <p:origin x="13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E59AE-E7B2-4762-BCAD-D8F63E776498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9AD3-D79F-48C2-B8BC-244387EE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0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gabor.com/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412776"/>
            <a:ext cx="7632848" cy="191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Разработка СИПР на основе АООП вариант 2 для обучающихся с умственной отсталостью (интеллектуальными нарушениями.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733256"/>
            <a:ext cx="486003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квалификационной категории Л. И. Кочина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782" y="692696"/>
            <a:ext cx="490097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920880" cy="49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esktop\борисов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320480" cy="5971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9418"/>
          <a:stretch/>
        </p:blipFill>
        <p:spPr>
          <a:xfrm>
            <a:off x="1619672" y="692697"/>
            <a:ext cx="549507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857100" y="5644880"/>
            <a:ext cx="56948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Сайт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 http://linda6035.ucoz.ru/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060848"/>
            <a:ext cx="6480720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Информационные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источники</a:t>
            </a:r>
          </a:p>
          <a:p>
            <a:pPr lvl="0" algn="ctr">
              <a:spcAft>
                <a:spcPts val="10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Автор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фона для рамки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Ольга Бор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  <a:hlinkClick r:id="rId3"/>
              </a:rPr>
              <a:t>http://www.olgabor.com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  <a:hlinkClick r:id="rId3"/>
              </a:rPr>
              <a:t>/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Дети с умеренной и тяжелой умственной отсталостью характеризуются выраженным недоразвитием мыслительной деятельности, препятствующим освоению предметных учебных знаний.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1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Segoe UI Semilight" panose="020B0402040204020203" pitchFamily="34" charset="0"/>
              </a:rPr>
              <a:t>Дети с глубокой умственной отсталостью часто не владеют речью, они постоянно нуждаются в уходе и присмотре. Значительная часть детей с тяжелой и глубокой умственной отсталостью имеют и другие нарушения, что дает основание говорить о тяжелых и множественных нарушениях развития (ТМНР), которые представляют собой не сумму различных ограничений, а сложное качественно новое явление с иной структурой, отличной от структуры каждой из составляющих.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7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такое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специальная индивидуальная программа развития (СИПР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)?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40968"/>
            <a:ext cx="8157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Специальная индивидуальная программа развития (СИПР) – программа, разработанная на основе АООП с учетом особенностей психофизического развития обучающегося, его индивидуальных возможностей. </a:t>
            </a: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792088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kern="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Целью реализации СИПР является обретение обучающимся с умеренной, тяжелой, глубокой умственной отсталостью (интеллектуальными нарушениями), с ТМНР, таких жизненных компетенций, которые позволяют ему достигать максимально возможной самостоятельности в решении повседневных жизненных задач, обеспечивают его включение в жизнь общества на основе индивидуального поэтапного, планомерного расширения жизненного опыта и повседневных социальных контактов в доступных для него пределах.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0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/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kern="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Структура специальной индивидуальной программы развития включает: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892" y="184482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Общие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сведения 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ребёнке.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Характеристика, включающая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оценку развития обучающегося на момент составления программы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определяющая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приоритетные направления воспитания и обучения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ребёнка.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Индивидуальный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учебный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план.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Содержание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образования в условиях организации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семьи.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реализации потребности в уходе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присмотре.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9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38163" algn="l"/>
              </a:tabLst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6. Перечень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специалистов, участвующих в разработке и реализации </a:t>
            </a: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СИПР.</a:t>
            </a:r>
            <a:endParaRPr lang="ru-RU" sz="32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just"/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7. Перечень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возможных задач, мероприятий и форм сотрудничества организации и семьи </a:t>
            </a: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обучающегося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32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just"/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8. Перечень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необходимых технических средств и дидактических </a:t>
            </a: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материалов.</a:t>
            </a:r>
            <a:endParaRPr lang="ru-RU" sz="32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just"/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9. С</a:t>
            </a: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редства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мониторинга и оценки динамики обучения. </a:t>
            </a:r>
            <a:endParaRPr lang="ru-RU" sz="32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4248472" cy="5513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5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9" y="764704"/>
            <a:ext cx="448794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320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Lucida Sans Unicode</vt:lpstr>
      <vt:lpstr>Monotype Corsiva</vt:lpstr>
      <vt:lpstr>Segoe UI Semilight</vt:lpstr>
      <vt:lpstr>Times New Roman</vt:lpstr>
      <vt:lpstr>Verdana</vt:lpstr>
      <vt:lpstr>1_Тема Office</vt:lpstr>
      <vt:lpstr>Презентация PowerPoint</vt:lpstr>
      <vt:lpstr>Презентация PowerPoint</vt:lpstr>
      <vt:lpstr>Презентация PowerPoint</vt:lpstr>
      <vt:lpstr>Что такое  специальная индивидуальная программа развития (СИПР)? </vt:lpstr>
      <vt:lpstr>Презентация PowerPoint</vt:lpstr>
      <vt:lpstr>Структура специальной индивидуальной программы развития включает: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46</cp:revision>
  <dcterms:created xsi:type="dcterms:W3CDTF">2014-07-06T18:18:01Z</dcterms:created>
  <dcterms:modified xsi:type="dcterms:W3CDTF">2019-12-17T12:41:02Z</dcterms:modified>
</cp:coreProperties>
</file>