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79" r:id="rId4"/>
    <p:sldId id="262" r:id="rId5"/>
    <p:sldId id="260" r:id="rId6"/>
    <p:sldId id="261" r:id="rId7"/>
    <p:sldId id="280" r:id="rId8"/>
    <p:sldId id="263" r:id="rId9"/>
    <p:sldId id="264" r:id="rId10"/>
    <p:sldId id="265" r:id="rId11"/>
    <p:sldId id="269" r:id="rId12"/>
    <p:sldId id="266" r:id="rId13"/>
    <p:sldId id="270" r:id="rId14"/>
    <p:sldId id="267" r:id="rId15"/>
    <p:sldId id="268" r:id="rId16"/>
    <p:sldId id="271" r:id="rId17"/>
    <p:sldId id="273" r:id="rId18"/>
    <p:sldId id="272" r:id="rId19"/>
    <p:sldId id="276" r:id="rId20"/>
    <p:sldId id="277" r:id="rId21"/>
    <p:sldId id="275" r:id="rId22"/>
    <p:sldId id="278" r:id="rId23"/>
    <p:sldId id="281" r:id="rId24"/>
    <p:sldId id="282" r:id="rId25"/>
    <p:sldId id="283" r:id="rId26"/>
    <p:sldId id="284" r:id="rId27"/>
    <p:sldId id="285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06E4C-713E-4F27-802E-5237322CF208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451D3CF8-8988-44E2-B496-03F1EFDBCD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06E4C-713E-4F27-802E-5237322CF208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D3CF8-8988-44E2-B496-03F1EFDBCD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06E4C-713E-4F27-802E-5237322CF208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D3CF8-8988-44E2-B496-03F1EFDBCD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06E4C-713E-4F27-802E-5237322CF208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D3CF8-8988-44E2-B496-03F1EFDBCD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06E4C-713E-4F27-802E-5237322CF208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451D3CF8-8988-44E2-B496-03F1EFDBCD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06E4C-713E-4F27-802E-5237322CF208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D3CF8-8988-44E2-B496-03F1EFDBCD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06E4C-713E-4F27-802E-5237322CF208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D3CF8-8988-44E2-B496-03F1EFDBCD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06E4C-713E-4F27-802E-5237322CF208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D3CF8-8988-44E2-B496-03F1EFDBCD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06E4C-713E-4F27-802E-5237322CF208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D3CF8-8988-44E2-B496-03F1EFDBCD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06E4C-713E-4F27-802E-5237322CF208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D3CF8-8988-44E2-B496-03F1EFDBCD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06E4C-713E-4F27-802E-5237322CF208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451D3CF8-8988-44E2-B496-03F1EFDBCD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6E06E4C-713E-4F27-802E-5237322CF208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451D3CF8-8988-44E2-B496-03F1EFDBCD1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Arial Black" pitchFamily="34" charset="0"/>
              </a:rPr>
              <a:t>Сказ о том, как творился символ нового 2023 года</a:t>
            </a:r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          И детали пришивали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20221209_16050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126374" y="1470660"/>
            <a:ext cx="7348451" cy="4526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221203_11555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49854" y="274638"/>
            <a:ext cx="8236946" cy="57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        И их руки не уставали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20221209_16141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1551194"/>
            <a:ext cx="7772400" cy="436521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221209_15560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33901" y="274638"/>
            <a:ext cx="8124299" cy="57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На себя даже примеряли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20221203_11350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3071810"/>
            <a:ext cx="4214842" cy="3663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Содержимое 5" descr="20221203_113440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620196" y="1428736"/>
            <a:ext cx="4311908" cy="41434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Будущий образ уже представляли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20221209_16005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46316" y="1600200"/>
            <a:ext cx="6032349" cy="5043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221203_11481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643438" y="3214686"/>
            <a:ext cx="4361873" cy="35004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20221207_1606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14290"/>
            <a:ext cx="5594277" cy="39290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Ушки длинные пришили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20221212_16032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1551194"/>
            <a:ext cx="7772400" cy="43652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         И про очки не забыли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20221207_16410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571612"/>
            <a:ext cx="8111818" cy="51689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49006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97" y="248370"/>
            <a:ext cx="7894643" cy="468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А вот так всё начиналось…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В </a:t>
            </a:r>
            <a:r>
              <a:rPr lang="ru-RU" dirty="0"/>
              <a:t>нашем славном городе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объявили </a:t>
            </a:r>
            <a:r>
              <a:rPr lang="ru-RU" dirty="0"/>
              <a:t>конкурс на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изготовление </a:t>
            </a:r>
            <a:r>
              <a:rPr lang="ru-RU" dirty="0"/>
              <a:t>ёлочной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игрушки для городской ёлки. </a:t>
            </a:r>
          </a:p>
          <a:p>
            <a:pPr>
              <a:buNone/>
            </a:pPr>
            <a:r>
              <a:rPr lang="ru-RU" dirty="0" smtClean="0"/>
              <a:t>И </a:t>
            </a:r>
            <a:r>
              <a:rPr lang="ru-RU" dirty="0"/>
              <a:t>должна она быть не малых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размеров</a:t>
            </a:r>
            <a:r>
              <a:rPr lang="ru-RU" dirty="0"/>
              <a:t>, да к тому же </a:t>
            </a:r>
            <a:r>
              <a:rPr lang="ru-RU" dirty="0" smtClean="0"/>
              <a:t>прочна</a:t>
            </a:r>
          </a:p>
          <a:p>
            <a:pPr>
              <a:buNone/>
            </a:pPr>
            <a:r>
              <a:rPr lang="ru-RU" dirty="0" smtClean="0"/>
              <a:t>красива</a:t>
            </a:r>
            <a:r>
              <a:rPr lang="ru-RU" dirty="0"/>
              <a:t>, </a:t>
            </a:r>
            <a:r>
              <a:rPr lang="ru-RU" dirty="0" smtClean="0"/>
              <a:t>и народу </a:t>
            </a:r>
            <a:r>
              <a:rPr lang="ru-RU" dirty="0"/>
              <a:t>на диво</a:t>
            </a:r>
            <a:r>
              <a:rPr lang="ru-RU" dirty="0" smtClean="0"/>
              <a:t>…</a:t>
            </a:r>
            <a:endParaRPr lang="ru-RU" dirty="0"/>
          </a:p>
        </p:txBody>
      </p:sp>
      <p:pic>
        <p:nvPicPr>
          <p:cNvPr id="4" name="Рисунок 3" descr="0_634a7_d8479fd2_XL_0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2790" y="893018"/>
            <a:ext cx="4286994" cy="64345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    Хвостик тоже очень нужен</a:t>
            </a:r>
            <a:endParaRPr lang="ru-RU" dirty="0"/>
          </a:p>
        </p:txBody>
      </p:sp>
      <p:pic>
        <p:nvPicPr>
          <p:cNvPr id="4" name="Содержимое 3" descr="20221209_16251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14122" y="1600200"/>
            <a:ext cx="8472720" cy="47577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Шарфик теплый осталось связать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51549"/>
            <a:ext cx="7772400" cy="43645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И «</a:t>
            </a:r>
            <a:r>
              <a:rPr lang="ru-RU" b="1" dirty="0" err="1" smtClean="0">
                <a:solidFill>
                  <a:srgbClr val="FF0000"/>
                </a:solidFill>
              </a:rPr>
              <a:t>Знайкой</a:t>
            </a:r>
            <a:r>
              <a:rPr lang="ru-RU" b="1" dirty="0" smtClean="0">
                <a:solidFill>
                  <a:srgbClr val="FF0000"/>
                </a:solidFill>
              </a:rPr>
              <a:t>» Кролика назвать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Содержимое 5" descr="20221214_17223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" y="1551194"/>
            <a:ext cx="7772400" cy="43652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А </a:t>
            </a:r>
            <a:r>
              <a:rPr lang="ru-RU" b="1" dirty="0" err="1" smtClean="0">
                <a:solidFill>
                  <a:srgbClr val="FF0000"/>
                </a:solidFill>
              </a:rPr>
              <a:t>фто</a:t>
            </a:r>
            <a:r>
              <a:rPr lang="ru-RU" b="1" dirty="0" smtClean="0">
                <a:solidFill>
                  <a:srgbClr val="FF0000"/>
                </a:solidFill>
              </a:rPr>
              <a:t>? </a:t>
            </a:r>
            <a:r>
              <a:rPr lang="ru-RU" b="1" dirty="0" err="1" smtClean="0">
                <a:solidFill>
                  <a:srgbClr val="FF0000"/>
                </a:solidFill>
              </a:rPr>
              <a:t>Похоф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" name="Содержимое 7" descr="20221214_17235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145214" y="1427301"/>
            <a:ext cx="4514830" cy="50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Содержимое 5" descr="photo_2022-12-16_22-03-28.pn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1357290" y="1857364"/>
            <a:ext cx="3043259" cy="6762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459452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А в награду за руки золотые и головы светлые вручили нашим умельцам-диплом 1 степени, приз зрительских симпатий и сладкие призы.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5877272"/>
            <a:ext cx="7772400" cy="14252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" y="274638"/>
            <a:ext cx="7772400" cy="4522514"/>
          </a:xfrm>
        </p:spPr>
      </p:pic>
    </p:spTree>
    <p:extLst>
      <p:ext uri="{BB962C8B-B14F-4D97-AF65-F5344CB8AC3E}">
        <p14:creationId xmlns:p14="http://schemas.microsoft.com/office/powerpoint/2010/main" val="25863435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2" r="5733"/>
          <a:stretch/>
        </p:blipFill>
        <p:spPr>
          <a:xfrm>
            <a:off x="585899" y="246363"/>
            <a:ext cx="8100901" cy="5400000"/>
          </a:xfrm>
        </p:spPr>
      </p:pic>
    </p:spTree>
    <p:extLst>
      <p:ext uri="{BB962C8B-B14F-4D97-AF65-F5344CB8AC3E}">
        <p14:creationId xmlns:p14="http://schemas.microsoft.com/office/powerpoint/2010/main" val="1299831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             С новым  годом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39" r="7544"/>
          <a:stretch/>
        </p:blipFill>
        <p:spPr>
          <a:xfrm>
            <a:off x="1403648" y="1443890"/>
            <a:ext cx="6652221" cy="5040000"/>
          </a:xfrm>
        </p:spPr>
      </p:pic>
    </p:spTree>
    <p:extLst>
      <p:ext uri="{BB962C8B-B14F-4D97-AF65-F5344CB8AC3E}">
        <p14:creationId xmlns:p14="http://schemas.microsoft.com/office/powerpoint/2010/main" val="4212964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            И стали  думать…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 </a:t>
            </a:r>
            <a:r>
              <a:rPr lang="ru-RU" sz="2400" dirty="0" smtClean="0"/>
              <a:t>И решили мы, что нужно сделать игрушку, которая  будет соответствовать символу наступающего года. А Новый 2023 год КРОЛИКА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4" name="Рисунок 3" descr="Fest1907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0237" y="2598228"/>
            <a:ext cx="5500726" cy="4286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И было у руководителя только два исполнителя,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которые владели спицами лучше всех. А такие умельцы ценились во все времена. Ведь всем известно, что вязание - это кропотливый труд, и не всяк справится с таким ответственным заданием.</a:t>
            </a:r>
          </a:p>
          <a:p>
            <a:pPr>
              <a:buNone/>
            </a:pPr>
            <a:r>
              <a:rPr lang="ru-RU" dirty="0" smtClean="0"/>
              <a:t>    </a:t>
            </a:r>
            <a:endParaRPr lang="ru-RU" dirty="0"/>
          </a:p>
        </p:txBody>
      </p:sp>
      <p:pic>
        <p:nvPicPr>
          <p:cNvPr id="6" name="Рисунок 5" descr="png-transparent-yarn-knitting-needle-hand-sewing-needles-wool-knitting-clubs-textile-woolen-weav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4304348"/>
            <a:ext cx="5500726" cy="2696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</a:t>
            </a:r>
            <a:r>
              <a:rPr lang="ru-RU" b="1" dirty="0" smtClean="0">
                <a:solidFill>
                  <a:schemeClr val="tx1"/>
                </a:solidFill>
              </a:rPr>
              <a:t>Вот выбор и пал на   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sz="2100" dirty="0" smtClean="0"/>
              <a:t>                </a:t>
            </a:r>
            <a:r>
              <a:rPr lang="ru-RU" sz="2800" dirty="0" smtClean="0"/>
              <a:t>А</a:t>
            </a:r>
            <a:r>
              <a:rPr lang="ru-RU" sz="2100" dirty="0" smtClean="0"/>
              <a:t>НДРЕЯ                                  </a:t>
            </a:r>
            <a:r>
              <a:rPr lang="ru-RU" sz="4300" dirty="0" smtClean="0"/>
              <a:t>И</a:t>
            </a:r>
            <a:endParaRPr lang="ru-RU" sz="43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                    Сергея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543428" cy="4683125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12" name="Содержимое 7" descr="да.png"/>
          <p:cNvPicPr>
            <a:picLocks noGrp="1" noChangeAspect="1"/>
          </p:cNvPicPr>
          <p:nvPr>
            <p:ph sz="half" idx="4"/>
          </p:nvPr>
        </p:nvPicPr>
        <p:blipFill>
          <a:blip r:embed="rId2" cstate="print"/>
          <a:stretch>
            <a:fillRect/>
          </a:stretch>
        </p:blipFill>
        <p:spPr>
          <a:xfrm>
            <a:off x="5488308" y="2329420"/>
            <a:ext cx="2817393" cy="3886200"/>
          </a:xfrm>
          <a:prstGeom prst="rect">
            <a:avLst/>
          </a:prstGeom>
        </p:spPr>
      </p:pic>
      <p:pic>
        <p:nvPicPr>
          <p:cNvPr id="11" name="Содержимое 6" descr="20221203_113628.png"/>
          <p:cNvPicPr>
            <a:picLocks noChangeAspect="1"/>
          </p:cNvPicPr>
          <p:nvPr/>
        </p:nvPicPr>
        <p:blipFill rotWithShape="1">
          <a:blip r:embed="rId3" cstate="print"/>
          <a:srcRect l="15856" r="9579"/>
          <a:stretch/>
        </p:blipFill>
        <p:spPr>
          <a:xfrm>
            <a:off x="1115616" y="2062796"/>
            <a:ext cx="3096344" cy="43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79704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Не долго думали – гадали, картинку кролика сыскали, обговорили, обязанности распределили  и работа закипела….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			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  <p:pic>
        <p:nvPicPr>
          <p:cNvPr id="5" name="Рисунок 4" descr="photo_2022-12-16_22-03-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2379449"/>
            <a:ext cx="1457011" cy="36403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               И вязали они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20221123_15515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872442" y="1574569"/>
            <a:ext cx="5856316" cy="43184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                   И сшивали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И сшивали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20221127_111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357298"/>
            <a:ext cx="8778066" cy="49292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 сшивали</a:t>
            </a:r>
            <a:endParaRPr lang="ru-RU" dirty="0"/>
          </a:p>
        </p:txBody>
      </p:sp>
      <p:pic>
        <p:nvPicPr>
          <p:cNvPr id="5" name="Содержимое 4" descr="20221127_10291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000240"/>
            <a:ext cx="4227166" cy="33575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Содержимое 5" descr="20221127_103053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933950" y="2076922"/>
            <a:ext cx="3749675" cy="33137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322</TotalTime>
  <Words>212</Words>
  <Application>Microsoft Office PowerPoint</Application>
  <PresentationFormat>Экран (4:3)</PresentationFormat>
  <Paragraphs>36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 Black</vt:lpstr>
      <vt:lpstr>Calibri</vt:lpstr>
      <vt:lpstr>Cambria</vt:lpstr>
      <vt:lpstr>Franklin Gothic Book</vt:lpstr>
      <vt:lpstr>Perpetua</vt:lpstr>
      <vt:lpstr>Wingdings 2</vt:lpstr>
      <vt:lpstr>Справедливость</vt:lpstr>
      <vt:lpstr>Сказ о том, как творился символ нового 2023 года</vt:lpstr>
      <vt:lpstr>А вот так всё начиналось…</vt:lpstr>
      <vt:lpstr>            И стали  думать…</vt:lpstr>
      <vt:lpstr>И было у руководителя только два исполнителя,</vt:lpstr>
      <vt:lpstr>            Вот выбор и пал на     </vt:lpstr>
      <vt:lpstr> Не долго думали – гадали, картинку кролика сыскали, обговорили, обязанности распределили  и работа закипела….</vt:lpstr>
      <vt:lpstr>               И вязали они</vt:lpstr>
      <vt:lpstr>                   И сшивали</vt:lpstr>
      <vt:lpstr>И сшивали</vt:lpstr>
      <vt:lpstr>          И детали пришивали</vt:lpstr>
      <vt:lpstr>Презентация PowerPoint</vt:lpstr>
      <vt:lpstr>        И их руки не уставали</vt:lpstr>
      <vt:lpstr>Презентация PowerPoint</vt:lpstr>
      <vt:lpstr>На себя даже примеряли</vt:lpstr>
      <vt:lpstr>Будущий образ уже представляли</vt:lpstr>
      <vt:lpstr>Презентация PowerPoint</vt:lpstr>
      <vt:lpstr>Ушки длинные пришили</vt:lpstr>
      <vt:lpstr>         И про очки не забыли</vt:lpstr>
      <vt:lpstr>Презентация PowerPoint</vt:lpstr>
      <vt:lpstr>    Хвостик тоже очень нужен</vt:lpstr>
      <vt:lpstr>Шарфик теплый осталось связать</vt:lpstr>
      <vt:lpstr>И «Знайкой» Кролика назвать</vt:lpstr>
      <vt:lpstr>                                   А фто? Похоф.</vt:lpstr>
      <vt:lpstr>А в награду за руки золотые и головы светлые вручили нашим умельцам-диплом 1 степени, приз зрительских симпатий и сладкие призы.</vt:lpstr>
      <vt:lpstr>Презентация PowerPoint</vt:lpstr>
      <vt:lpstr>Презентация PowerPoint</vt:lpstr>
      <vt:lpstr>             С новым  годом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Сказ о том, как творился символ нового 2023 года</dc:title>
  <dc:creator>Admin</dc:creator>
  <cp:lastModifiedBy>Пользователь</cp:lastModifiedBy>
  <cp:revision>41</cp:revision>
  <dcterms:created xsi:type="dcterms:W3CDTF">2022-12-15T00:15:44Z</dcterms:created>
  <dcterms:modified xsi:type="dcterms:W3CDTF">2023-01-26T03:47:45Z</dcterms:modified>
</cp:coreProperties>
</file>