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>
      <p:cViewPr>
        <p:scale>
          <a:sx n="118" d="100"/>
          <a:sy n="118" d="100"/>
        </p:scale>
        <p:origin x="-144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64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47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163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96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519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54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4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83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134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237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59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4011E-C4EE-4357-8C0F-842078BC1BA8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C48CD-0CA3-4FEA-82FD-604509261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60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СООБЩИ, ГДЕ ТОРГУЮТ СМЕРТЬЮ!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территории Хабаровского края проводится общероссийская антинаркотическая акция </a:t>
            </a:r>
          </a:p>
          <a:p>
            <a:pPr marL="0" indent="0" algn="ctr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«Сообщи, где торгуют смертью!», организованная по инициативе МВД России</a:t>
            </a:r>
          </a:p>
          <a:p>
            <a:pPr marL="0" indent="0" algn="ctr">
              <a:buNone/>
            </a:pP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(1 этап – с 18 по 29 марта 2024 года, 2 этап – с 14 по 25 октября 2024 года)</a:t>
            </a:r>
          </a:p>
          <a:p>
            <a:pPr marL="0" indent="0" algn="ctr">
              <a:buNone/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ЦЕЛЬ: повышение эффективности мер, направленных на предупреждение незаконного оборота и потребления наркотических средств и психотропных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веществ,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привлечение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общественности к участию в противодействии незаконному обороту наркотиков</a:t>
            </a:r>
            <a:endParaRPr lang="ru-RU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Информацию о фактах незаконного оборота наркотиков и о том, где торгуют наркотиками,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Вы можете сообщить на «телефон доверия» УМВД России по Хабаровскому краю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8(4212) 387-387, 128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«Горячая линия» Минздрава Хабаровского края по вопросам лечения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и медицинской реабилитации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наркобольных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с 09-00 до 17-00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8(4212) </a:t>
            </a: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97-01-08</a:t>
            </a:r>
            <a:r>
              <a:rPr lang="ru-RU" sz="2400" b="1" i="1" smtClean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8(4212) </a:t>
            </a:r>
            <a:r>
              <a:rPr lang="ru-RU" sz="2400" b="1" i="1" smtClean="0">
                <a:latin typeface="Times New Roman" pitchFamily="18" charset="0"/>
                <a:cs typeface="Times New Roman" pitchFamily="18" charset="0"/>
              </a:rPr>
              <a:t>97-01-13,  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8(4212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56-30-23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«Телефон доверия» Центра психотерапии по вопросам оказания психологической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помощи (круглосуточно)</a:t>
            </a:r>
            <a:endParaRPr lang="ru-RU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8 (4212) 30-71-71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Единый федеральный бесплатный круглосуточный «детский телефон доверия»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(круглосуточно)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8-800-2000-122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314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171</Words>
  <Application>Microsoft Office PowerPoint</Application>
  <PresentationFormat>Экран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СООБЩИ, ГДЕ ТОРГУЮТ СМЕРТЬЮ!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СООБЩИ, ГДЕ ТОРГУЮТ СМЕРТЬЮ!</dc:title>
  <dc:creator>Пользователь</dc:creator>
  <cp:lastModifiedBy>Бахметова</cp:lastModifiedBy>
  <cp:revision>15</cp:revision>
  <dcterms:created xsi:type="dcterms:W3CDTF">2019-02-28T02:26:04Z</dcterms:created>
  <dcterms:modified xsi:type="dcterms:W3CDTF">2024-02-26T05:17:45Z</dcterms:modified>
</cp:coreProperties>
</file>