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09068-D39C-453E-8C1B-9A47D52B72BE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3449-DDB3-48E7-A329-354AAF4A1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83449-DDB3-48E7-A329-354AAF4A1C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6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6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5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1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44ED-1A47-4F3C-A408-F4677BC1CF27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3FE1-2973-4870-A655-7FCFBE52F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erineasquithgallery.com/uploads/posts/2021-02/1613504009_73-p-fon-dlya-prezentatsii-po-yaziku-dlya-detei-81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730" y="1860782"/>
            <a:ext cx="8684491" cy="12191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тетрадью по предмету «Математические представления»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673" y="5781040"/>
            <a:ext cx="6858000" cy="39485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Л.И. Кочина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52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90" y="1818006"/>
            <a:ext cx="826135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участников мастер-класса с особенностями разработки и применения рабочих тетрадей по предмету «Математические представления» как средства формирования элементарных математических представлений у обучающихся по АООП (вариант 2)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33" y="3850640"/>
            <a:ext cx="1803632" cy="2548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80" y="3910518"/>
            <a:ext cx="1773988" cy="24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19792" y="1046480"/>
            <a:ext cx="8287328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742950" indent="-742950" algn="just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особенностями работы с тетрадью по предмету «Математические представления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практическую значимость использования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данной тетради,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убедить педагогов в целесообразности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в практической деятельности на уроках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педагогического опыта.</a:t>
            </a:r>
          </a:p>
          <a:p>
            <a:pPr marL="0" indent="0" algn="just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45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0" y="2132966"/>
            <a:ext cx="821055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мастер-класс предназначен для педагогов инклюзивных классов, родителей (законных представителей) обучающихся с умеренной и тяжелой степенью интеллектуальных нарушений и детей с тяжелыми множественными нарушениями развития (ТМНР).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183" y="4825999"/>
            <a:ext cx="3140817" cy="16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20" y="862966"/>
            <a:ext cx="862584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пособие по предмету «Математические представления»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79" y="2188527"/>
            <a:ext cx="2254981" cy="3186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72" y="2188528"/>
            <a:ext cx="2271286" cy="3186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858" y="2895600"/>
            <a:ext cx="1888884" cy="247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06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4664172" cy="6593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06" y="101600"/>
            <a:ext cx="4646994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9" y="101599"/>
            <a:ext cx="4586288" cy="648208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471" y="101599"/>
            <a:ext cx="44577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9483"/>
            <a:ext cx="4552950" cy="645795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" y="79483"/>
            <a:ext cx="4511491" cy="64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153" y="1800782"/>
            <a:ext cx="838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1613504009_73-p-fon-dlya-prezentatsii-po-yaziku-dlya-detei-81.png (1282×963) (catherineasquithgallery.com)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64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132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Особенности работы с тетрадью по предмету «Математические представления»</vt:lpstr>
      <vt:lpstr>Цель: знакомство участников мастер-класса с особенностями разработки и применения рабочих тетрадей по предмету «Математические представления» как средства формирования элементарных математических представлений у обучающихся по АООП (вариант 2)</vt:lpstr>
      <vt:lpstr>Презентация PowerPoint</vt:lpstr>
      <vt:lpstr>Данный мастер-класс предназначен для педагогов инклюзивных классов, родителей (законных представителей) обучающихся с умеренной и тяжелой степенью интеллектуальных нарушений и детей с тяжелыми множественными нарушениями развития (ТМНР).</vt:lpstr>
      <vt:lpstr>Учебно-методическое пособие по предмету «Математические представления»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2023-04-19T23:25:23Z</dcterms:created>
  <dcterms:modified xsi:type="dcterms:W3CDTF">2023-04-20T23:41:21Z</dcterms:modified>
</cp:coreProperties>
</file>