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65" r:id="rId4"/>
    <p:sldId id="268" r:id="rId5"/>
    <p:sldId id="257" r:id="rId6"/>
    <p:sldId id="262" r:id="rId7"/>
    <p:sldId id="266" r:id="rId8"/>
    <p:sldId id="272" r:id="rId9"/>
    <p:sldId id="273" r:id="rId10"/>
    <p:sldId id="271" r:id="rId11"/>
    <p:sldId id="269" r:id="rId12"/>
    <p:sldId id="270" r:id="rId13"/>
    <p:sldId id="274" r:id="rId14"/>
    <p:sldId id="275" r:id="rId15"/>
    <p:sldId id="278" r:id="rId16"/>
    <p:sldId id="277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" TargetMode="External"/><Relationship Id="rId7" Type="http://schemas.openxmlformats.org/officeDocument/2006/relationships/hyperlink" Target="http://www.domod.ru/upload/medialibrary/6b2/&#1045;&#1083;&#1082;&#1072;.jpg" TargetMode="External"/><Relationship Id="rId2" Type="http://schemas.openxmlformats.org/officeDocument/2006/relationships/hyperlink" Target="http://www.photosight.ru/photos/402501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2.bp.blogspot.com/-E5-FwaRFUOU/Tzp9X70GkSI/" TargetMode="External"/><Relationship Id="rId5" Type="http://schemas.openxmlformats.org/officeDocument/2006/relationships/hyperlink" Target="http://volna.org/wp-content/uploads/2014/11/gdie_zimuiut_ptitsy16.png" TargetMode="External"/><Relationship Id="rId4" Type="http://schemas.openxmlformats.org/officeDocument/2006/relationships/hyperlink" Target="http://www.kenozero.ru/sites/default/files/imagecache/lightbox/dsc0166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2636913"/>
            <a:ext cx="6427237" cy="792087"/>
          </a:xfrm>
        </p:spPr>
        <p:txBody>
          <a:bodyPr/>
          <a:lstStyle/>
          <a:p>
            <a:r>
              <a:rPr lang="ru-RU" dirty="0" smtClean="0"/>
              <a:t>Учитель: Янина Татьяна Сергеевна.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980729"/>
            <a:ext cx="7175351" cy="1512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Письмо 4 класс.</a:t>
            </a:r>
            <a:endParaRPr lang="ru-RU" dirty="0"/>
          </a:p>
        </p:txBody>
      </p:sp>
      <p:pic>
        <p:nvPicPr>
          <p:cNvPr id="1027" name="Picture 3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в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960440" cy="4536504"/>
          </a:xfrm>
          <a:prstGeom prst="rect">
            <a:avLst/>
          </a:prstGeom>
          <a:noFill/>
        </p:spPr>
      </p:pic>
      <p:pic>
        <p:nvPicPr>
          <p:cNvPr id="8195" name="Picture 3" descr="C:\Users\User\Downloads\г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4" y="1273000"/>
            <a:ext cx="4247456" cy="4532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Наташенька\Downloads\100_937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996" y="640205"/>
            <a:ext cx="4494476" cy="509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Picture 4" descr="C:\Новая папка\Фотографии\Новая папка (3)\Натуралист\IMG_00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31838"/>
            <a:ext cx="4032448" cy="500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ownloads\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12776"/>
            <a:ext cx="6400800" cy="3744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7     13    12    1</a:t>
            </a:r>
          </a:p>
          <a:p>
            <a:pPr marL="45720" indent="0">
              <a:buNone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Ё       Л     К    А</a:t>
            </a:r>
          </a:p>
          <a:p>
            <a:pPr marL="45720" indent="0">
              <a:buNone/>
            </a:pP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836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18599"/>
            <a:ext cx="9144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 полезен, всё понятно.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2. Лишь кое-что чуть-чуть неясно.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Ещё придётся потрудиться.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4. Да, трудно всё-таки учиться!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User\Downloads\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933056"/>
            <a:ext cx="363938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17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Ссылки.</a:t>
            </a:r>
          </a:p>
          <a:p>
            <a:r>
              <a:rPr lang="en-US" dirty="0" smtClean="0">
                <a:hlinkClick r:id="rId2"/>
              </a:rPr>
              <a:t>http://www.photosight.ru/photos/4025019/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https://yandex.ru/images/search?text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http://www.kenozero.ru/sites/default/files/imagecache/lightbox/dsc01665.jpg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volna.org/wp-content/uploads/2014/11/gdie_zimuiut_ptitsy16.png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https://2.bp.blogspot.com/-</a:t>
            </a:r>
            <a:r>
              <a:rPr lang="en-US" dirty="0" smtClean="0">
                <a:hlinkClick r:id="rId6"/>
              </a:rPr>
              <a:t>E5-FwaRFUOU/Tzp9X70GkSI/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http://www.domod.ru/upload/medialibrary/6b2/</a:t>
            </a:r>
            <a:r>
              <a:rPr lang="ru-RU" dirty="0" smtClean="0">
                <a:hlinkClick r:id="rId7"/>
              </a:rPr>
              <a:t>Елка.</a:t>
            </a:r>
            <a:r>
              <a:rPr lang="en-US" dirty="0" smtClean="0">
                <a:hlinkClick r:id="rId7"/>
              </a:rPr>
              <a:t>jpg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Я тепла не потерплю:</a:t>
            </a:r>
            <a:br>
              <a:rPr lang="ru-RU" sz="3200" b="1" dirty="0" smtClean="0"/>
            </a:br>
            <a:r>
              <a:rPr lang="ru-RU" sz="3200" b="1" dirty="0" smtClean="0"/>
              <a:t>Закручу метели,</a:t>
            </a:r>
            <a:br>
              <a:rPr lang="ru-RU" sz="3200" b="1" dirty="0" smtClean="0"/>
            </a:br>
            <a:r>
              <a:rPr lang="ru-RU" sz="3200" b="1" dirty="0" smtClean="0"/>
              <a:t>Все поляны побелю,</a:t>
            </a:r>
            <a:br>
              <a:rPr lang="ru-RU" sz="3200" b="1" dirty="0" smtClean="0"/>
            </a:br>
            <a:r>
              <a:rPr lang="ru-RU" sz="3200" b="1" dirty="0" smtClean="0"/>
              <a:t>Разукрашу ели,</a:t>
            </a:r>
            <a:br>
              <a:rPr lang="ru-RU" sz="3200" b="1" dirty="0" smtClean="0"/>
            </a:br>
            <a:r>
              <a:rPr lang="ru-RU" sz="3200" b="1" dirty="0" smtClean="0"/>
              <a:t>Замету снежком дома,</a:t>
            </a:r>
            <a:br>
              <a:rPr lang="ru-RU" sz="3200" b="1" dirty="0" smtClean="0"/>
            </a:br>
            <a:r>
              <a:rPr lang="ru-RU" sz="3200" b="1" dirty="0" smtClean="0"/>
              <a:t>Потому что я ...</a:t>
            </a:r>
            <a:endParaRPr lang="ru-RU" sz="3200" b="1" dirty="0"/>
          </a:p>
        </p:txBody>
      </p:sp>
      <p:pic>
        <p:nvPicPr>
          <p:cNvPr id="1026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93096"/>
            <a:ext cx="892899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Проверяемые безударные гласные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43608" y="2060848"/>
            <a:ext cx="3490720" cy="19442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6"/>
                </a:solidFill>
              </a:rPr>
              <a:t>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ма – зимы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Сн</a:t>
            </a:r>
            <a:r>
              <a:rPr lang="ru-RU" sz="2400" b="1" dirty="0" smtClean="0">
                <a:solidFill>
                  <a:schemeClr val="accent6"/>
                </a:solidFill>
              </a:rPr>
              <a:t>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жок – снег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Поб</a:t>
            </a:r>
            <a:r>
              <a:rPr lang="ru-RU" sz="2400" b="1" dirty="0" smtClean="0">
                <a:solidFill>
                  <a:schemeClr val="accent6"/>
                </a:solidFill>
              </a:rPr>
              <a:t>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лело -белый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Непроверяемые </a:t>
            </a:r>
            <a:r>
              <a:rPr lang="ru-RU" dirty="0"/>
              <a:t>безударные гласные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3346704" cy="20093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Мороз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ветер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иней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275856" y="2996952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979712" y="1988840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627784" y="1988840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411760" y="2996952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267744" y="2492896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77072"/>
            <a:ext cx="892899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402501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2737"/>
            <a:ext cx="9144000" cy="551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 rot="21253211">
            <a:off x="442135" y="1019371"/>
            <a:ext cx="2420475" cy="212159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а</a:t>
            </a:r>
            <a:endParaRPr lang="ru-RU" sz="7200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3419872" y="260648"/>
            <a:ext cx="2088232" cy="223224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о</a:t>
            </a:r>
            <a:endParaRPr lang="ru-RU" sz="8000" dirty="0"/>
          </a:p>
        </p:txBody>
      </p:sp>
      <p:sp>
        <p:nvSpPr>
          <p:cNvPr id="6" name="6-конечная звезда 5"/>
          <p:cNvSpPr/>
          <p:nvPr/>
        </p:nvSpPr>
        <p:spPr>
          <a:xfrm rot="655242">
            <a:off x="6372200" y="902885"/>
            <a:ext cx="2376264" cy="252611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е</a:t>
            </a:r>
            <a:endParaRPr lang="ru-RU" sz="7200" dirty="0"/>
          </a:p>
        </p:txBody>
      </p:sp>
      <p:sp>
        <p:nvSpPr>
          <p:cNvPr id="7" name="6-конечная звезда 6"/>
          <p:cNvSpPr/>
          <p:nvPr/>
        </p:nvSpPr>
        <p:spPr>
          <a:xfrm>
            <a:off x="3404987" y="2852936"/>
            <a:ext cx="2088232" cy="208823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и</a:t>
            </a:r>
            <a:endParaRPr lang="ru-RU" sz="7200" dirty="0"/>
          </a:p>
        </p:txBody>
      </p:sp>
      <p:sp>
        <p:nvSpPr>
          <p:cNvPr id="14" name="6-конечная звезда 13"/>
          <p:cNvSpPr/>
          <p:nvPr/>
        </p:nvSpPr>
        <p:spPr>
          <a:xfrm rot="21026468">
            <a:off x="6372200" y="4149080"/>
            <a:ext cx="2304256" cy="2347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я</a:t>
            </a:r>
            <a:endParaRPr lang="ru-RU" sz="7200" dirty="0"/>
          </a:p>
        </p:txBody>
      </p:sp>
      <p:sp>
        <p:nvSpPr>
          <p:cNvPr id="15" name="6-конечная звезда 14"/>
          <p:cNvSpPr/>
          <p:nvPr/>
        </p:nvSpPr>
        <p:spPr>
          <a:xfrm rot="21158395">
            <a:off x="298991" y="3881880"/>
            <a:ext cx="2664296" cy="24482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у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37689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 rot="21253211">
            <a:off x="442135" y="1019371"/>
            <a:ext cx="2420475" cy="212159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а</a:t>
            </a:r>
            <a:endParaRPr lang="ru-RU" sz="7200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3478115" y="2165942"/>
            <a:ext cx="2088232" cy="223224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о</a:t>
            </a:r>
            <a:endParaRPr lang="ru-RU" sz="8000" dirty="0"/>
          </a:p>
        </p:txBody>
      </p:sp>
      <p:sp>
        <p:nvSpPr>
          <p:cNvPr id="6" name="6-конечная звезда 5"/>
          <p:cNvSpPr/>
          <p:nvPr/>
        </p:nvSpPr>
        <p:spPr>
          <a:xfrm rot="655242">
            <a:off x="6372200" y="902885"/>
            <a:ext cx="2376264" cy="252611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е</a:t>
            </a:r>
            <a:endParaRPr lang="ru-RU" sz="7200" dirty="0"/>
          </a:p>
        </p:txBody>
      </p:sp>
      <p:sp>
        <p:nvSpPr>
          <p:cNvPr id="7" name="6-конечная звезда 6"/>
          <p:cNvSpPr/>
          <p:nvPr/>
        </p:nvSpPr>
        <p:spPr>
          <a:xfrm>
            <a:off x="755576" y="4077072"/>
            <a:ext cx="2088232" cy="208823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и</a:t>
            </a:r>
            <a:endParaRPr lang="ru-RU" sz="7200" dirty="0"/>
          </a:p>
        </p:txBody>
      </p:sp>
      <p:sp>
        <p:nvSpPr>
          <p:cNvPr id="14" name="6-конечная звезда 13"/>
          <p:cNvSpPr/>
          <p:nvPr/>
        </p:nvSpPr>
        <p:spPr>
          <a:xfrm rot="21026468">
            <a:off x="6372200" y="4149080"/>
            <a:ext cx="2304256" cy="2347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я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23938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8856984" cy="2736304"/>
          </a:xfrm>
          <a:prstGeom prst="rect">
            <a:avLst/>
          </a:prstGeom>
          <a:noFill/>
        </p:spPr>
      </p:pic>
      <p:pic>
        <p:nvPicPr>
          <p:cNvPr id="4099" name="Picture 3" descr="C:\Users\User\Downloads\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980729"/>
            <a:ext cx="571500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На  м.роз  сильный  </a:t>
            </a:r>
            <a:r>
              <a:rPr lang="ru-RU" sz="4800" b="1" dirty="0" err="1" smtClean="0"/>
              <a:t>ул.це</a:t>
            </a:r>
            <a:endParaRPr lang="ru-RU" sz="4800" b="1" dirty="0"/>
          </a:p>
        </p:txBody>
      </p:sp>
      <p:pic>
        <p:nvPicPr>
          <p:cNvPr id="3074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712968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На ул</a:t>
            </a:r>
            <a:r>
              <a:rPr lang="ru-RU" sz="4800" b="1" dirty="0" smtClean="0">
                <a:solidFill>
                  <a:schemeClr val="accent5"/>
                </a:solidFill>
              </a:rPr>
              <a:t>и</a:t>
            </a:r>
            <a:r>
              <a:rPr lang="ru-RU" sz="4800" b="1" dirty="0" smtClean="0"/>
              <a:t>це сильный м</a:t>
            </a:r>
            <a:r>
              <a:rPr lang="ru-RU" sz="4800" b="1" dirty="0" smtClean="0">
                <a:solidFill>
                  <a:schemeClr val="accent5"/>
                </a:solidFill>
              </a:rPr>
              <a:t>о</a:t>
            </a:r>
            <a:r>
              <a:rPr lang="ru-RU" sz="4800" b="1" dirty="0" smtClean="0"/>
              <a:t>роз.</a:t>
            </a:r>
            <a:endParaRPr lang="ru-RU" sz="4800" b="1" dirty="0"/>
          </a:p>
        </p:txBody>
      </p:sp>
      <p:pic>
        <p:nvPicPr>
          <p:cNvPr id="4098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380</TotalTime>
  <Words>118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Письмо 4 класс.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 от снеговика</dc:title>
  <dc:creator>Vladimir</dc:creator>
  <cp:lastModifiedBy>User</cp:lastModifiedBy>
  <cp:revision>38</cp:revision>
  <dcterms:created xsi:type="dcterms:W3CDTF">2012-11-21T16:10:29Z</dcterms:created>
  <dcterms:modified xsi:type="dcterms:W3CDTF">2016-12-20T09:30:13Z</dcterms:modified>
</cp:coreProperties>
</file>