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dirty="0"/>
              <a:t>12/16/2016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dirty="0"/>
              <a:t>12/16/2016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dirty="0"/>
              <a:t>12/16/2016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dirty="0"/>
              <a:t>12/16/2016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dirty="0"/>
              <a:t>12/16/2016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dirty="0"/>
              <a:t>12/16/2016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dirty="0"/>
              <a:t>12/16/2016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dirty="0"/>
              <a:t>12/16/2016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dirty="0"/>
              <a:t>12/16/2016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dirty="0"/>
              <a:t>12/16/2016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t>12/16/2016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dirty="0"/>
              <a:pPr/>
              <a:t>12/16/2016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B050"/>
                </a:solidFill>
              </a:rPr>
              <a:t>Семь чудес Хабаровского края.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sz="20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Цикл бесед </a:t>
            </a:r>
            <a:r>
              <a:rPr lang="ru-RU" sz="200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теме «Мой</a:t>
            </a:r>
            <a:r>
              <a:rPr lang="ru-RU" sz="20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родной край».</a:t>
            </a:r>
          </a:p>
          <a:p>
            <a:r>
              <a:rPr lang="ru-RU" sz="20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Подготовила Ковган М.В.</a:t>
            </a:r>
            <a:endParaRPr lang="ru-RU" sz="20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033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Петроглифы Сикачи-Аляна </a:t>
            </a:r>
            <a:endParaRPr lang="ru-RU" sz="40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Объект 3" descr="Сикачи-Алян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738648" y="1738647"/>
            <a:ext cx="8422783" cy="48810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305562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Шантарские острова</a:t>
            </a:r>
            <a:r>
              <a:rPr lang="ru-RU" sz="40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pic>
        <p:nvPicPr>
          <p:cNvPr id="4" name="Объект 3" descr="Шантарские острова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751527" y="1738648"/>
            <a:ext cx="8113690" cy="46879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608481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Озеро Амут.</a:t>
            </a:r>
            <a:endParaRPr lang="ru-RU" sz="40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Объект 3" descr="Амут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034862" y="1777285"/>
            <a:ext cx="8332631" cy="4713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556276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0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Дуссэ-Алинь</a:t>
            </a:r>
            <a:r>
              <a:rPr lang="ru-RU" b="1" dirty="0"/>
              <a:t> </a:t>
            </a:r>
            <a:endParaRPr lang="ru-RU" dirty="0"/>
          </a:p>
        </p:txBody>
      </p:sp>
      <p:pic>
        <p:nvPicPr>
          <p:cNvPr id="4" name="Объект 3" descr="Дуссэ-Алинь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815920" y="1700011"/>
            <a:ext cx="8474299" cy="48553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611307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Мост через </a:t>
            </a:r>
            <a:r>
              <a:rPr lang="ru-RU" sz="40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р. </a:t>
            </a:r>
            <a:r>
              <a:rPr lang="ru-RU" sz="40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40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мур</a:t>
            </a:r>
            <a:r>
              <a:rPr lang="ru-RU" sz="4000" dirty="0"/>
              <a:t/>
            </a:r>
            <a:br>
              <a:rPr lang="ru-RU" sz="4000" dirty="0"/>
            </a:b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Объект 3" descr="Хабаровский мост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906073" y="1416677"/>
            <a:ext cx="7907628" cy="49970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67088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Амурский </a:t>
            </a:r>
            <a:r>
              <a:rPr lang="ru-RU" sz="40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тигр</a:t>
            </a:r>
            <a:endParaRPr lang="ru-RU" sz="40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Объект 3" descr="Амурский тигр фото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596980" y="1700012"/>
            <a:ext cx="8770513" cy="4778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517144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Цветок лотоса</a:t>
            </a:r>
            <a:endParaRPr lang="ru-RU" sz="40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Объект 3" descr="Лотос - символ Будды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661375" y="1674254"/>
            <a:ext cx="8500056" cy="48038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83761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нтеграл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23</TotalTime>
  <Words>36</Words>
  <Application>Microsoft Office PowerPoint</Application>
  <PresentationFormat>Широкоэкранный</PresentationFormat>
  <Paragraphs>10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4" baseType="lpstr">
      <vt:lpstr>Calibri</vt:lpstr>
      <vt:lpstr>Times New Roman</vt:lpstr>
      <vt:lpstr>Tw Cen MT</vt:lpstr>
      <vt:lpstr>Tw Cen MT Condensed</vt:lpstr>
      <vt:lpstr>Wingdings 3</vt:lpstr>
      <vt:lpstr>Интеграл</vt:lpstr>
      <vt:lpstr>Семь чудес Хабаровского края.</vt:lpstr>
      <vt:lpstr>Петроглифы Сикачи-Аляна </vt:lpstr>
      <vt:lpstr>Шантарские острова. </vt:lpstr>
      <vt:lpstr>Озеро Амут.</vt:lpstr>
      <vt:lpstr>Дуссэ-Алинь </vt:lpstr>
      <vt:lpstr>Мост через р. Амур </vt:lpstr>
      <vt:lpstr>Амурский тигр</vt:lpstr>
      <vt:lpstr>Цветок лотоса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Семь чудес Хабаровского края.</dc:title>
  <dc:creator>Учитель</dc:creator>
  <cp:lastModifiedBy>Учитель</cp:lastModifiedBy>
  <cp:revision>6</cp:revision>
  <dcterms:created xsi:type="dcterms:W3CDTF">2016-12-16T01:34:01Z</dcterms:created>
  <dcterms:modified xsi:type="dcterms:W3CDTF">2016-12-16T04:36:17Z</dcterms:modified>
</cp:coreProperties>
</file>