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Семь чудес Хабаровского края.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 бесед </a:t>
            </a:r>
            <a:r>
              <a:rPr lang="ru-RU" sz="20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«Мой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родной край».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Ковган М.В.</a:t>
            </a:r>
            <a:endParaRPr lang="ru-RU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Петроглифы Сикачи-Аляна </a:t>
            </a:r>
            <a:endParaRPr lang="ru-RU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Сикачи-Аля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38648" y="1738647"/>
            <a:ext cx="8422783" cy="488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55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Шантарские острова</a:t>
            </a:r>
            <a:r>
              <a:rPr lang="ru-RU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Объект 3" descr="Шантарские остров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1527" y="1738648"/>
            <a:ext cx="8113690" cy="4687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848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Озеро Амут.</a:t>
            </a:r>
            <a:endParaRPr lang="ru-RU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Аму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34862" y="1777285"/>
            <a:ext cx="8332631" cy="471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627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Дуссэ-Алинь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4" name="Объект 3" descr="Дуссэ-Алинь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15920" y="1700011"/>
            <a:ext cx="8474299" cy="4855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13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 через </a:t>
            </a:r>
            <a:r>
              <a:rPr 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Хабаровский мос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6073" y="1416677"/>
            <a:ext cx="7907628" cy="499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0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Амурский </a:t>
            </a:r>
            <a:r>
              <a:rPr 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тигр</a:t>
            </a:r>
            <a:endParaRPr lang="ru-RU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Амурский тигр фото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96980" y="1700012"/>
            <a:ext cx="8770513" cy="47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71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Цветок лотоса</a:t>
            </a:r>
            <a:endParaRPr lang="ru-RU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Лотос - символ Будды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1375" y="1674254"/>
            <a:ext cx="8500056" cy="4803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7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36</Words>
  <Application>Microsoft Office PowerPoint</Application>
  <PresentationFormat>Широкоэкранный</PresentationFormat>
  <Paragraphs>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Семь чудес Хабаровского края.</vt:lpstr>
      <vt:lpstr>Петроглифы Сикачи-Аляна </vt:lpstr>
      <vt:lpstr>Шантарские острова. </vt:lpstr>
      <vt:lpstr>Озеро Амут.</vt:lpstr>
      <vt:lpstr>Дуссэ-Алинь </vt:lpstr>
      <vt:lpstr>Мост через р. Амур </vt:lpstr>
      <vt:lpstr>Амурский тигр</vt:lpstr>
      <vt:lpstr>Цветок лотоса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 чудес Хабаровского края.</dc:title>
  <dc:creator>Учитель</dc:creator>
  <cp:lastModifiedBy>Учитель</cp:lastModifiedBy>
  <cp:revision>6</cp:revision>
  <dcterms:created xsi:type="dcterms:W3CDTF">2016-12-16T01:34:01Z</dcterms:created>
  <dcterms:modified xsi:type="dcterms:W3CDTF">2016-12-16T04:36:17Z</dcterms:modified>
</cp:coreProperties>
</file>