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9" r:id="rId12"/>
    <p:sldId id="265" r:id="rId13"/>
    <p:sldId id="266" r:id="rId14"/>
    <p:sldId id="270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8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9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9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8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2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1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5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6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3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DC56CF-B309-4415-8F73-87FBA9AB250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B5D46A0-DE6D-4545-B3AD-BE41540F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071429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Проект </a:t>
            </a:r>
            <a:r>
              <a:rPr lang="ru-RU" dirty="0" smtClean="0"/>
              <a:t>«Флаг </a:t>
            </a:r>
            <a:r>
              <a:rPr lang="ru-RU" dirty="0"/>
              <a:t>России»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8792" y="5971032"/>
            <a:ext cx="9144000" cy="466344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/>
              <a:t>Янина Татьяна Сергеевна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734" y="1242615"/>
            <a:ext cx="3352721" cy="35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603504"/>
            <a:ext cx="9872871" cy="5492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i="1" dirty="0"/>
              <a:t>Флаг России - </a:t>
            </a:r>
            <a:r>
              <a:rPr lang="ru-RU" sz="3200" i="1" dirty="0" err="1"/>
              <a:t>триколор</a:t>
            </a:r>
            <a:r>
              <a:rPr lang="ru-RU" sz="3200" i="1" dirty="0"/>
              <a:t>,</a:t>
            </a:r>
            <a:endParaRPr lang="ru-RU" sz="3200" dirty="0"/>
          </a:p>
          <a:p>
            <a:pPr marL="45720" indent="0">
              <a:buNone/>
            </a:pPr>
            <a:r>
              <a:rPr lang="ru-RU" sz="3200" i="1" dirty="0"/>
              <a:t>Три полоски ловят взор.</a:t>
            </a:r>
            <a:endParaRPr lang="ru-RU" sz="3200" dirty="0"/>
          </a:p>
          <a:p>
            <a:pPr marL="45720" indent="0">
              <a:buNone/>
            </a:pPr>
            <a:r>
              <a:rPr lang="ru-RU" sz="3200" i="1" dirty="0"/>
              <a:t>И у каждой новый цвет,</a:t>
            </a:r>
            <a:endParaRPr lang="ru-RU" sz="3200" dirty="0"/>
          </a:p>
          <a:p>
            <a:pPr marL="45720" indent="0">
              <a:buNone/>
            </a:pPr>
            <a:r>
              <a:rPr lang="ru-RU" sz="3200" i="1" dirty="0"/>
              <a:t>А у цвета свой секрет.</a:t>
            </a:r>
            <a:endParaRPr lang="ru-RU" sz="3200" dirty="0"/>
          </a:p>
          <a:p>
            <a:pPr marL="45720" indent="0">
              <a:buNone/>
            </a:pPr>
            <a:r>
              <a:rPr lang="ru-RU" sz="3200" i="1" dirty="0"/>
              <a:t>Белый - мир и чистота,</a:t>
            </a:r>
            <a:endParaRPr lang="ru-RU" sz="3200" dirty="0"/>
          </a:p>
          <a:p>
            <a:pPr marL="45720" indent="0">
              <a:buNone/>
            </a:pPr>
            <a:r>
              <a:rPr lang="ru-RU" sz="3200" i="1" dirty="0"/>
              <a:t>Синий - верность, небеса,</a:t>
            </a:r>
            <a:endParaRPr lang="ru-RU" sz="3200" dirty="0"/>
          </a:p>
          <a:p>
            <a:pPr marL="45720" indent="0">
              <a:buNone/>
            </a:pPr>
            <a:r>
              <a:rPr lang="ru-RU" sz="3200" i="1" dirty="0"/>
              <a:t>Красный - мужество, отвага.</a:t>
            </a:r>
            <a:endParaRPr lang="ru-RU" sz="3200" dirty="0"/>
          </a:p>
          <a:p>
            <a:pPr marL="45720" indent="0">
              <a:buNone/>
            </a:pPr>
            <a:r>
              <a:rPr lang="ru-RU" sz="3200" i="1" dirty="0"/>
              <a:t>Вот цвета родного флага!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454" y="731364"/>
            <a:ext cx="4596530" cy="47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0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9053" y="1307211"/>
            <a:ext cx="5473521" cy="4250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451" y="1375764"/>
            <a:ext cx="5473523" cy="4112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0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493776"/>
            <a:ext cx="1834134" cy="241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12" y="493776"/>
            <a:ext cx="1828038" cy="235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88" y="507492"/>
            <a:ext cx="1893570" cy="2382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6" y="425196"/>
            <a:ext cx="1892046" cy="248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290" y="493776"/>
            <a:ext cx="1933956" cy="248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" y="3374136"/>
            <a:ext cx="1834134" cy="258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56" y="3374136"/>
            <a:ext cx="1925574" cy="258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6" y="3456432"/>
            <a:ext cx="1972056" cy="250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22" y="3374136"/>
            <a:ext cx="1872234" cy="258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9290" y="3456432"/>
            <a:ext cx="1933956" cy="252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50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0896"/>
            <a:ext cx="10515600" cy="586606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III этап. Заключительный: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Создание альбома «Флаг России»</a:t>
            </a:r>
            <a:br>
              <a:rPr lang="ru-RU" sz="2800" dirty="0"/>
            </a:br>
            <a:endParaRPr lang="ru-RU" sz="28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34" y="1450483"/>
            <a:ext cx="2674512" cy="275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4" y="1482680"/>
            <a:ext cx="3070942" cy="269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4098"/>
            <a:ext cx="3310942" cy="305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" y="3643224"/>
            <a:ext cx="3452881" cy="293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117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2" y="515154"/>
            <a:ext cx="8113691" cy="5904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70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776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Результаты проекта: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6424"/>
            <a:ext cx="10515600" cy="50705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sz="3200" dirty="0"/>
              <a:t>. Знают флаг России, его отличительные особенности.</a:t>
            </a:r>
          </a:p>
          <a:p>
            <a:pPr marL="0" indent="0">
              <a:buNone/>
            </a:pPr>
            <a:r>
              <a:rPr lang="ru-RU" sz="3200" dirty="0"/>
              <a:t>2. Знают стихи о флаге России.</a:t>
            </a:r>
          </a:p>
          <a:p>
            <a:pPr marL="0" indent="0">
              <a:buNone/>
            </a:pPr>
            <a:r>
              <a:rPr lang="ru-RU" sz="3200" dirty="0"/>
              <a:t>3</a:t>
            </a:r>
            <a:r>
              <a:rPr lang="ru-RU" sz="3200" dirty="0" smtClean="0"/>
              <a:t>. </a:t>
            </a:r>
            <a:r>
              <a:rPr lang="ru-RU" sz="3200" dirty="0"/>
              <a:t>Умеют самостоятельно нарисовать флаг России.</a:t>
            </a:r>
          </a:p>
          <a:p>
            <a:pPr marL="0" indent="0">
              <a:buNone/>
            </a:pPr>
            <a:r>
              <a:rPr lang="ru-RU" sz="3200" dirty="0"/>
              <a:t>4</a:t>
            </a:r>
            <a:r>
              <a:rPr lang="ru-RU" sz="3200" dirty="0" smtClean="0"/>
              <a:t>. </a:t>
            </a:r>
            <a:r>
              <a:rPr lang="ru-RU" sz="3200" dirty="0"/>
              <a:t>Испытывают уважение </a:t>
            </a:r>
            <a:r>
              <a:rPr lang="ru-RU" sz="3200" dirty="0" smtClean="0"/>
              <a:t>и любовь </a:t>
            </a:r>
            <a:r>
              <a:rPr lang="ru-RU" sz="3200" dirty="0"/>
              <a:t>к Родине, чувство гордости за свою страну.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932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Актуальность</a:t>
            </a:r>
            <a:r>
              <a:rPr lang="ru-RU" dirty="0">
                <a:solidFill>
                  <a:srgbClr val="FF0000"/>
                </a:solidFill>
              </a:rPr>
              <a:t>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859"/>
            <a:ext cx="10515600" cy="4846104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 проблемы настоящего проекта определяется стремлением расширить познания обучающихся младших классов об истории государственного флага, культуре и традициях родной страны. Ведь проблема нравственно-патриотического воспитания детей является одной из первостепенных для современного общества. В настоящее время воспитание патриотизма -достаточно трудная задача, решение которой требует терпения и такта. В современных семьях подобные вопросы не считаются важными и заслуживающими должного внимания. К сожалению, День флага праздник молодой и мало кто знает историю праздника – 22 августа. Этот проект позволит обучающимся лучше узнать об этом празднике и традициях его празднования, что является отличной возможностью воспитать чувство гордости за свой народ, Родину и, конечно, символику нашей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42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Проблема: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 </a:t>
            </a:r>
            <a:r>
              <a:rPr lang="ru-RU" sz="2800" dirty="0"/>
              <a:t>Обучающиеся младших классов коррекционной школы не знают государственного праздника «День рождения Российского флага и государственных символов родной страны: флага, гимна России. А если видели или слышали, то не могут объяснить, что это такое.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994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формирование у обучающихся патриотических чувств и</a:t>
            </a:r>
            <a:r>
              <a:rPr lang="ru-RU" sz="2800" b="1" dirty="0"/>
              <a:t> </a:t>
            </a:r>
            <a:r>
              <a:rPr lang="ru-RU" sz="2800" dirty="0"/>
              <a:t>любви к Родине и родному краю, чувство гордости за свой народ и уважение к его традициям, воспитание уважительного отношения к государственным символам России.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011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800" dirty="0" smtClean="0"/>
              <a:t>расширять </a:t>
            </a:r>
            <a:r>
              <a:rPr lang="ru-RU" sz="2800" dirty="0"/>
              <a:t>знания обучающихся об истории праздника «День Флага России», о государственной символике (герб, флаг, гимн);</a:t>
            </a:r>
          </a:p>
          <a:p>
            <a:r>
              <a:rPr lang="ru-RU" sz="2800" dirty="0" smtClean="0"/>
              <a:t>рассказать </a:t>
            </a:r>
            <a:r>
              <a:rPr lang="ru-RU" sz="2800" dirty="0"/>
              <a:t>о людях, прославивших Родину.</a:t>
            </a:r>
          </a:p>
          <a:p>
            <a:r>
              <a:rPr lang="ru-RU" sz="2800" dirty="0" smtClean="0"/>
              <a:t>развивать </a:t>
            </a:r>
            <a:r>
              <a:rPr lang="ru-RU" sz="2800" dirty="0"/>
              <a:t>и поддерживать познавательный интерес к истории России;</a:t>
            </a:r>
          </a:p>
          <a:p>
            <a:r>
              <a:rPr lang="ru-RU" sz="2800" dirty="0" smtClean="0"/>
              <a:t>способствовать </a:t>
            </a:r>
            <a:r>
              <a:rPr lang="ru-RU" sz="2800" dirty="0"/>
              <a:t>развитию умений и навыков детей в различных видах деятельности (рисовании, лепке, аппликации, музыкальной деятельности);</a:t>
            </a:r>
          </a:p>
          <a:p>
            <a:r>
              <a:rPr lang="ru-RU" sz="2800" dirty="0" smtClean="0"/>
              <a:t>способствовать </a:t>
            </a:r>
            <a:r>
              <a:rPr lang="ru-RU" sz="2800" dirty="0"/>
              <a:t>развитию связной речи;</a:t>
            </a:r>
          </a:p>
          <a:p>
            <a:r>
              <a:rPr lang="ru-RU" sz="2800" dirty="0" smtClean="0"/>
              <a:t>воспитывать </a:t>
            </a:r>
            <a:r>
              <a:rPr lang="ru-RU" sz="2800" dirty="0"/>
              <a:t>гражданско-патриотические чувства, любовь и уважение к своей Родине, гордость за свою страну, свой народ;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7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Предполагаемый результат: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26464"/>
            <a:ext cx="9872871" cy="4669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err="1"/>
              <a:t>Сформированность</a:t>
            </a:r>
            <a:r>
              <a:rPr lang="ru-RU" sz="2800" dirty="0"/>
              <a:t> у обучающихся представлений о родной стране, её истории и героях, желания быть патриотом своей Родины. Развитие интереса к своей стране, государственной символике, своему городу и родному краю. Обогащение опыта детей навыками социального общения проявление таких качеств личности как доброта, уважение к старшим, любовь к отчизне, эмоциональная отзывчивость. Умение выражать собственное мнение, анализировать, реагировать на происходящее, оказывать посильную помощь.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421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6582"/>
            <a:ext cx="10515600" cy="557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Тип проекта</a:t>
            </a:r>
            <a:r>
              <a:rPr lang="ru-RU" sz="4400" dirty="0"/>
              <a:t>: информационно - творческий</a:t>
            </a:r>
          </a:p>
          <a:p>
            <a:pPr marL="0" indent="0">
              <a:buNone/>
            </a:pPr>
            <a:r>
              <a:rPr lang="ru-RU" sz="4400" b="1" dirty="0"/>
              <a:t>Вид проекта</a:t>
            </a:r>
            <a:r>
              <a:rPr lang="ru-RU" sz="4400" dirty="0"/>
              <a:t>: групповой, </a:t>
            </a:r>
            <a:r>
              <a:rPr lang="ru-RU" sz="4400" dirty="0" smtClean="0"/>
              <a:t>краткосрочный   </a:t>
            </a:r>
            <a:r>
              <a:rPr lang="ru-RU" sz="3200" dirty="0" smtClean="0"/>
              <a:t>(с </a:t>
            </a:r>
            <a:r>
              <a:rPr lang="ru-RU" sz="3200" dirty="0"/>
              <a:t>15 сентября по 29 сентября 2022 г.)</a:t>
            </a:r>
          </a:p>
          <a:p>
            <a:pPr marL="0" indent="0">
              <a:buNone/>
            </a:pPr>
            <a:r>
              <a:rPr lang="ru-RU" sz="4400" b="1" dirty="0"/>
              <a:t>Участники проекта</a:t>
            </a:r>
            <a:r>
              <a:rPr lang="ru-RU" sz="4400" dirty="0"/>
              <a:t>:</a:t>
            </a:r>
          </a:p>
          <a:p>
            <a:pPr marL="0" indent="0">
              <a:buNone/>
            </a:pPr>
            <a:r>
              <a:rPr lang="ru-RU" sz="4400" dirty="0"/>
              <a:t>- обучающиеся 2 класса </a:t>
            </a:r>
          </a:p>
          <a:p>
            <a:pPr marL="0" indent="0">
              <a:buNone/>
            </a:pPr>
            <a:r>
              <a:rPr lang="ru-RU" sz="4400" dirty="0"/>
              <a:t>- учитель: Янина Т.С.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88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Этапы реализации проекта: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7864"/>
            <a:ext cx="10515600" cy="4979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I этап. Подготовительный: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1.Сбор и анализ литературы по данной теме.</a:t>
            </a:r>
          </a:p>
          <a:p>
            <a:pPr marL="0" indent="0">
              <a:buNone/>
            </a:pPr>
            <a:r>
              <a:rPr lang="ru-RU" sz="2800" dirty="0"/>
              <a:t>2.Разработка плана реализации проекта.</a:t>
            </a:r>
          </a:p>
          <a:p>
            <a:pPr marL="0" indent="0">
              <a:buNone/>
            </a:pPr>
            <a:r>
              <a:rPr lang="ru-RU" sz="2800" dirty="0"/>
              <a:t>3.Подборка иллюстративного материала.</a:t>
            </a:r>
          </a:p>
          <a:p>
            <a:pPr marL="0" indent="0">
              <a:buNone/>
            </a:pPr>
            <a:r>
              <a:rPr lang="ru-RU" sz="2800" dirty="0"/>
              <a:t>4.Подборка стихотворений, </a:t>
            </a:r>
            <a:r>
              <a:rPr lang="ru-RU" sz="2800" dirty="0" smtClean="0"/>
              <a:t>загадок, пословиц по </a:t>
            </a:r>
            <a:r>
              <a:rPr lang="ru-RU" sz="2800" dirty="0"/>
              <a:t>теме проекта.</a:t>
            </a:r>
          </a:p>
          <a:p>
            <a:pPr marL="0" indent="0">
              <a:buNone/>
            </a:pPr>
            <a:r>
              <a:rPr lang="ru-RU" sz="2800" dirty="0"/>
              <a:t>5.Подготовка материала для изобразительной деятельности.</a:t>
            </a:r>
          </a:p>
          <a:p>
            <a:pPr marL="0" indent="0">
              <a:buNone/>
            </a:pPr>
            <a:r>
              <a:rPr lang="ru-RU" sz="2800" dirty="0"/>
              <a:t>6.Подбор художественной и познавательной литературы для чтения обучающимся.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134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2064"/>
            <a:ext cx="10515600" cy="5664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3800" b="1" dirty="0"/>
              <a:t>II этап. Реализация проекта:</a:t>
            </a:r>
            <a:endParaRPr lang="ru-RU" sz="3800" dirty="0"/>
          </a:p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 Ознакомительная беседа </a:t>
            </a:r>
            <a:r>
              <a:rPr lang="ru-RU" sz="2800" dirty="0" smtClean="0"/>
              <a:t>по реализации </a:t>
            </a:r>
            <a:r>
              <a:rPr lang="ru-RU" sz="2800" dirty="0"/>
              <a:t>проекта.</a:t>
            </a:r>
          </a:p>
          <a:p>
            <a:pPr marL="0" indent="0">
              <a:buNone/>
            </a:pPr>
            <a:r>
              <a:rPr lang="ru-RU" sz="2800" dirty="0"/>
              <a:t>2. Использование </a:t>
            </a:r>
            <a:r>
              <a:rPr lang="ru-RU" sz="2800" dirty="0" smtClean="0"/>
              <a:t>ИКТ-презентаций </a:t>
            </a:r>
          </a:p>
          <a:p>
            <a:pPr marL="0" indent="0">
              <a:buNone/>
            </a:pPr>
            <a:r>
              <a:rPr lang="ru-RU" sz="2800" dirty="0" smtClean="0"/>
              <a:t>3.Беседы </a:t>
            </a:r>
            <a:r>
              <a:rPr lang="ru-RU" sz="2800" dirty="0"/>
              <a:t>с детьми ситуативные разговоры:</a:t>
            </a:r>
          </a:p>
          <a:p>
            <a:pPr marL="0" indent="0">
              <a:buNone/>
            </a:pPr>
            <a:r>
              <a:rPr lang="ru-RU" sz="2800" dirty="0" smtClean="0"/>
              <a:t>4.Дидактические </a:t>
            </a:r>
            <a:r>
              <a:rPr lang="ru-RU" sz="2800" dirty="0"/>
              <a:t>игры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5.Чтение</a:t>
            </a:r>
            <a:r>
              <a:rPr lang="ru-RU" sz="2800" b="1" dirty="0"/>
              <a:t> </a:t>
            </a:r>
            <a:r>
              <a:rPr lang="ru-RU" sz="2800" dirty="0"/>
              <a:t>художественной </a:t>
            </a:r>
            <a:r>
              <a:rPr lang="ru-RU" sz="2800" dirty="0" smtClean="0"/>
              <a:t>литературы</a:t>
            </a:r>
          </a:p>
          <a:p>
            <a:pPr marL="0" indent="0">
              <a:buNone/>
            </a:pPr>
            <a:r>
              <a:rPr lang="ru-RU" sz="2800" dirty="0" smtClean="0"/>
              <a:t>6.Загадывание </a:t>
            </a:r>
            <a:r>
              <a:rPr lang="ru-RU" sz="2800" dirty="0"/>
              <a:t>загадок о России.</a:t>
            </a:r>
          </a:p>
          <a:p>
            <a:pPr marL="0" indent="0">
              <a:buNone/>
            </a:pPr>
            <a:r>
              <a:rPr lang="ru-RU" sz="2800" dirty="0"/>
              <a:t>7</a:t>
            </a:r>
            <a:r>
              <a:rPr lang="ru-RU" sz="2800" dirty="0" smtClean="0"/>
              <a:t>.Изобразительная </a:t>
            </a:r>
            <a:r>
              <a:rPr lang="ru-RU" sz="2800" dirty="0"/>
              <a:t>деятельность:</a:t>
            </a:r>
          </a:p>
          <a:p>
            <a:pPr marL="0" indent="0">
              <a:buNone/>
            </a:pPr>
            <a:r>
              <a:rPr lang="ru-RU" sz="2800" dirty="0" smtClean="0"/>
              <a:t>8. </a:t>
            </a:r>
            <a:r>
              <a:rPr lang="ru-RU" sz="2800" dirty="0"/>
              <a:t>Лепка из пластилина «Флаг России» 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 </a:t>
            </a:r>
            <a:r>
              <a:rPr lang="ru-RU" sz="2800" dirty="0" smtClean="0"/>
              <a:t>9. Работа с </a:t>
            </a:r>
            <a:r>
              <a:rPr lang="ru-RU" sz="2800" dirty="0" err="1" smtClean="0"/>
              <a:t>мазаикой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34101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266</TotalTime>
  <Words>483</Words>
  <Application>Microsoft Office PowerPoint</Application>
  <PresentationFormat>Широкоэкранный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Corbel</vt:lpstr>
      <vt:lpstr>Базис</vt:lpstr>
      <vt:lpstr>Проект «Флаг России» </vt:lpstr>
      <vt:lpstr>Актуальность: </vt:lpstr>
      <vt:lpstr>Проблема:</vt:lpstr>
      <vt:lpstr>Цель:</vt:lpstr>
      <vt:lpstr>Задачи: </vt:lpstr>
      <vt:lpstr>Предполагаемый результат: </vt:lpstr>
      <vt:lpstr>Презентация PowerPoint</vt:lpstr>
      <vt:lpstr>Этапы реализации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проекта:  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16</cp:revision>
  <dcterms:created xsi:type="dcterms:W3CDTF">2022-10-10T08:00:36Z</dcterms:created>
  <dcterms:modified xsi:type="dcterms:W3CDTF">2022-10-11T02:10:23Z</dcterms:modified>
</cp:coreProperties>
</file>