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0E7ED8-31E7-4954-844F-5043D5F4D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238540"/>
            <a:ext cx="11096971" cy="3988904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Почётные граждане города Амурска и Амурского района Хабаровского края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065391-DF0D-4DA2-8D32-D9C09F300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227444"/>
            <a:ext cx="9652484" cy="156375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выполнили: 7А класс – классный руководитель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Ковылина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Е.К.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7 Б класс-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Архипова Е.В.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Учитель технологии –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Номоконова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Л.М.</a:t>
            </a:r>
          </a:p>
        </p:txBody>
      </p:sp>
    </p:spTree>
    <p:extLst>
      <p:ext uri="{BB962C8B-B14F-4D97-AF65-F5344CB8AC3E}">
        <p14:creationId xmlns:p14="http://schemas.microsoft.com/office/powerpoint/2010/main" val="586156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330D7D-2378-451E-A6E7-67912DE74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97566"/>
            <a:ext cx="8534400" cy="3903502"/>
          </a:xfrm>
        </p:spPr>
        <p:txBody>
          <a:bodyPr/>
          <a:lstStyle/>
          <a:p>
            <a:pPr marL="914400" lvl="2" indent="0">
              <a:buNone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материала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Альбом «Почетные граждане Амурского района» будет передан в музей КГКОУ ШИ 14</a:t>
            </a:r>
          </a:p>
        </p:txBody>
      </p:sp>
    </p:spTree>
    <p:extLst>
      <p:ext uri="{BB962C8B-B14F-4D97-AF65-F5344CB8AC3E}">
        <p14:creationId xmlns:p14="http://schemas.microsoft.com/office/powerpoint/2010/main" val="220544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6A017F-AFBA-4957-990E-36EC8348D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18662"/>
            <a:ext cx="11415023" cy="6639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6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endParaRPr lang="ru-RU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Удовлетворение потребностей детей в общении, реализация творческого потенциала школьников, увеличение количества учащихся, желающих участвовать в поисковой деятельности; 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Создание условий для активной жизненной позиции через встречи, беседы, совместные мероприятия с представителями различных поколений.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Возрастание уважительного отношения к гражданам, внесшим значительный вклад в развитие Амурского района.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Активизация поисково-исследовательской работы в школе.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Формирование проектно-исследовательских компетенций школьников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Участие в конкурсах разного уровня по гражданско-патриотическому воспитанию.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Публикация в СМИ материалов, позитивно освещающих деятельность по проекту.</a:t>
            </a:r>
            <a:br>
              <a:rPr lang="ru-RU" sz="36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56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5FA1D9C6-AA99-4982-9129-7F5F4DD2B3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4212" y="442953"/>
            <a:ext cx="11121101" cy="410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19044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Профиль школьной музейной экспозиции – краеведческий.</a:t>
            </a:r>
          </a:p>
          <a:p>
            <a:pPr mar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школьной экспозиции - экскурсионное бюро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2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9BDFE-2FF1-4E8E-A9A8-9D1B71E7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046922"/>
            <a:ext cx="8534400" cy="494747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 –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среднего и старшего звена школы-интерната, педагоги, родители</a:t>
            </a:r>
          </a:p>
        </p:txBody>
      </p:sp>
    </p:spTree>
    <p:extLst>
      <p:ext uri="{BB962C8B-B14F-4D97-AF65-F5344CB8AC3E}">
        <p14:creationId xmlns:p14="http://schemas.microsoft.com/office/powerpoint/2010/main" val="7011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FF740-38EA-4B6B-B8FA-D68CC9516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71062"/>
            <a:ext cx="10699405" cy="5623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92F5F-E132-45CC-8E29-BA6852927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25288"/>
            <a:ext cx="11423374" cy="62616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исследовательской деятельности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5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Обновить систему патриотического воспитания с использованием ресурсов школьного музея в результате модернизации форм работы.</a:t>
            </a:r>
            <a:endParaRPr lang="ru-RU" sz="3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Познакомиться с известными людьми города. Испытать чувство гордости за свой город, край, страну.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Изучать биографию почетных граждан Амурского района.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встречи обучающихся с почетными гражданами.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Заинтересовать учащихся посетить школьный музей, и познакомить с проектами наших учащихся по выбранной теме.</a:t>
            </a:r>
            <a:endParaRPr lang="ru-RU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39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ED3309-3510-4B24-B7CA-DBE617D2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371062"/>
            <a:ext cx="10805423" cy="57912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Значимость исследовательской работы</a:t>
            </a:r>
            <a:endParaRPr lang="ru-RU" sz="4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ни один предмет в учебном плане не обходится без включения в него элементов краеведения. И это понятно, так как каждому человеку, каждому народу надо осознавать себя и своё место в мире природы, среди других людей, среди других народов, а это невозможно без знания истории, без изучения культуры своей «малой Родины». Любовь к родине подрастающего поколения начинается с ощущения родного края, родной земли. Материал по краеведению является богатым источником, дающим возможность восполнить пробелы в нравственном воспитании учащихся, которые возникли в последнее время.</a:t>
            </a:r>
            <a:endParaRPr lang="ru-RU" sz="2800" dirty="0">
              <a:solidFill>
                <a:srgbClr val="181818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89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0DAEE-8FF3-4546-8C98-29A9D442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948680"/>
            <a:ext cx="8534401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E8CB0-5A1C-46A4-808D-CCAA556D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096971" cy="4902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</a:p>
          <a:p>
            <a:pPr marL="0" indent="0">
              <a:lnSpc>
                <a:spcPct val="107000"/>
              </a:lnSpc>
              <a:spcAft>
                <a:spcPts val="1500"/>
              </a:spcAft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В результате поисково-исследовательской работы учащиеся узнают много нового о исторических фактах и событиях в своем родном городе. Научатся собирать и систематизировать информацию. Материал будет полезен и для других учащихся, изучающих историю нашего города и ее знаменитых людей.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11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233EA-ECFD-4167-A229-2121D1857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5910" cy="480060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проектной деятельности</a:t>
            </a:r>
          </a:p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</a:p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</a:p>
          <a:p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</a:p>
        </p:txBody>
      </p:sp>
    </p:spTree>
    <p:extLst>
      <p:ext uri="{BB962C8B-B14F-4D97-AF65-F5344CB8AC3E}">
        <p14:creationId xmlns:p14="http://schemas.microsoft.com/office/powerpoint/2010/main" val="365818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F726-B1B4-4E62-8304-B3133A1F0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85" y="1041402"/>
            <a:ext cx="11269249" cy="513079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Всю 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 проектом разделили на 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этапа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 этап –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поисково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исследовательский:</a:t>
            </a:r>
            <a:b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сбор информации (Интернет-источники, встречи с почетными гражданами, посещение </a:t>
            </a:r>
            <a:r>
              <a:rPr lang="ru-RU" sz="31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межпоселенческой</a:t>
            </a:r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библиотеки, городского краеведческого музея)</a:t>
            </a:r>
            <a:b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-анализ материала (формирование основной музейной экспозиции)</a:t>
            </a:r>
            <a:b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этап – заключительный: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альбома «Почетные граждане Амурского района»</a:t>
            </a:r>
            <a:b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71027B-C4D1-4764-A2B1-BB2221921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177801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22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2CDB9-4E3D-4B6D-B8F6-6B0E5F2A2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556592"/>
            <a:ext cx="11330609" cy="5437808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партнеры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Межпоселенческая библиотека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2.Администрация КГКОУ ШИ 14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3.Амурский городской краеведческий музей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4.Совет  Ветеранов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Редакция газеты «Амурская заря»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05874478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</TotalTime>
  <Words>521</Words>
  <Application>Microsoft Office PowerPoint</Application>
  <PresentationFormat>Широкоэкранный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Symbol</vt:lpstr>
      <vt:lpstr>Times New Roman</vt:lpstr>
      <vt:lpstr>Wingdings 3</vt:lpstr>
      <vt:lpstr>Сектор</vt:lpstr>
      <vt:lpstr>Почётные граждане города Амурска и Амурского района Хабаровского края</vt:lpstr>
      <vt:lpstr>Презентация PowerPoint</vt:lpstr>
      <vt:lpstr>Целевая группа – обучающиеся среднего и старшего звена школы-интерната, педагоги, родители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Всю работу над проектом разделили на 2 этапа: I этап – поисково – исследовательский: - сбор информации (Интернет-источники, встречи с почетными гражданами, посещение межпоселенческой библиотеки, городского краеведческого музея)  -анализ материала (формирование основной музейной экспозиции) II этап – заключительный: - оформление альбома «Почетные граждане Амурского района» </vt:lpstr>
      <vt:lpstr>социальные партнеры 1.Межпоселенческая библиотека 2.Администрация КГКОУ ШИ 14 3.Амурский городской краеведческий музей 4.Совет  Ветеранов 5. Редакция газеты «Амурская заря»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Почётные граждане города Амурска и Амурского района Хабаровского края</dc:title>
  <dc:creator>Педагог</dc:creator>
  <cp:lastModifiedBy>Учитель</cp:lastModifiedBy>
  <cp:revision>16</cp:revision>
  <dcterms:created xsi:type="dcterms:W3CDTF">2022-08-31T23:53:38Z</dcterms:created>
  <dcterms:modified xsi:type="dcterms:W3CDTF">2024-03-25T02:55:55Z</dcterms:modified>
</cp:coreProperties>
</file>