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01075783" name="Рисунок 60107578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341609" y="1191390"/>
            <a:ext cx="6155694" cy="4475702"/>
          </a:xfrm>
          <a:prstGeom prst="rect">
            <a:avLst/>
          </a:prstGeom>
        </p:spPr>
      </p:pic>
      <p:sp>
        <p:nvSpPr>
          <p:cNvPr id="477843825" name="TextBox 477843824"/>
          <p:cNvSpPr txBox="1"/>
          <p:nvPr/>
        </p:nvSpPr>
        <p:spPr bwMode="auto">
          <a:xfrm>
            <a:off x="7347203" y="823347"/>
            <a:ext cx="3498535" cy="1188755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sz="7200"/>
              <a:t>Буква </a:t>
            </a:r>
            <a:r>
              <a:rPr sz="7200">
                <a:solidFill>
                  <a:srgbClr val="FF0000"/>
                </a:solidFill>
              </a:rPr>
              <a:t>Е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5827887" name=""/>
          <p:cNvSpPr/>
          <p:nvPr/>
        </p:nvSpPr>
        <p:spPr bwMode="auto">
          <a:xfrm rot="20592859">
            <a:off x="913862" y="921485"/>
            <a:ext cx="1097796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solidFill>
                  <a:schemeClr val="accent1"/>
                </a:solidFill>
              </a:rPr>
              <a:t>ЕР</a:t>
            </a:r>
            <a:endParaRPr sz="5400" b="1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1060499420" name=""/>
          <p:cNvSpPr/>
          <p:nvPr/>
        </p:nvSpPr>
        <p:spPr bwMode="auto">
          <a:xfrm rot="20662130">
            <a:off x="2283260" y="3940425"/>
            <a:ext cx="1135635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solidFill>
                  <a:schemeClr val="accent1"/>
                </a:solidFill>
              </a:rPr>
              <a:t>ЕН</a:t>
            </a:r>
            <a:endParaRPr sz="5400" b="1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1693418398" name=""/>
          <p:cNvSpPr/>
          <p:nvPr/>
        </p:nvSpPr>
        <p:spPr bwMode="auto">
          <a:xfrm rot="1529212">
            <a:off x="9384939" y="3879691"/>
            <a:ext cx="1121571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rPr>
              <a:t>ЕЛ</a:t>
            </a:r>
            <a:endParaRPr sz="5400" b="1">
              <a:ln>
                <a:noFill/>
              </a:ln>
              <a:gradFill>
                <a:gsLst>
                  <a:gs pos="0">
                    <a:schemeClr val="accent5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</a:endParaRPr>
          </a:p>
        </p:txBody>
      </p:sp>
      <p:sp>
        <p:nvSpPr>
          <p:cNvPr id="2071448598" name=""/>
          <p:cNvSpPr/>
          <p:nvPr/>
        </p:nvSpPr>
        <p:spPr bwMode="auto">
          <a:xfrm rot="1122046">
            <a:off x="9983919" y="1200706"/>
            <a:ext cx="1329522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270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ЕШ</a:t>
            </a:r>
            <a:endParaRPr sz="5400" b="1">
              <a:ln w="12700">
                <a:solidFill>
                  <a:schemeClr val="accent5">
                    <a:lumMod val="7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61867133" name=""/>
          <p:cNvSpPr/>
          <p:nvPr/>
        </p:nvSpPr>
        <p:spPr bwMode="auto">
          <a:xfrm rot="1025548">
            <a:off x="3184420" y="1292798"/>
            <a:ext cx="1173810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ОЕ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013943756" name=""/>
          <p:cNvSpPr/>
          <p:nvPr/>
        </p:nvSpPr>
        <p:spPr bwMode="auto">
          <a:xfrm rot="20565529">
            <a:off x="7596694" y="1846928"/>
            <a:ext cx="1066988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УЕ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631695608" name=""/>
          <p:cNvSpPr/>
          <p:nvPr/>
        </p:nvSpPr>
        <p:spPr bwMode="auto">
          <a:xfrm rot="20448405">
            <a:off x="4016053" y="4846220"/>
            <a:ext cx="1135635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АЕ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2137805892" name=""/>
          <p:cNvSpPr/>
          <p:nvPr/>
        </p:nvSpPr>
        <p:spPr bwMode="auto">
          <a:xfrm rot="19648579">
            <a:off x="7421489" y="4846220"/>
            <a:ext cx="1133291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2700"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accent4"/>
                </a:solidFill>
              </a:rPr>
              <a:t>ИЕ</a:t>
            </a:r>
            <a:endParaRPr sz="5400" b="1">
              <a:ln w="12700">
                <a:solidFill>
                  <a:schemeClr val="accent4">
                    <a:lumMod val="75000"/>
                  </a:schemeClr>
                </a:solidFill>
              </a:ln>
              <a:solidFill>
                <a:schemeClr val="accent4"/>
              </a:solidFill>
            </a:endParaRPr>
          </a:p>
        </p:txBody>
      </p:sp>
      <p:sp>
        <p:nvSpPr>
          <p:cNvPr id="1031002950" name=""/>
          <p:cNvSpPr/>
          <p:nvPr/>
        </p:nvSpPr>
        <p:spPr bwMode="auto">
          <a:xfrm>
            <a:off x="5356705" y="1292798"/>
            <a:ext cx="1058951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solidFill>
                  <a:schemeClr val="accent5">
                    <a:lumMod val="75000"/>
                  </a:schemeClr>
                </a:solidFill>
              </a:rPr>
              <a:t>КЕ</a:t>
            </a:r>
            <a:endParaRPr sz="5400" b="1">
              <a:ln>
                <a:noFill/>
              </a:ln>
              <a:gradFill>
                <a:gsLst>
                  <a:gs pos="0">
                    <a:schemeClr val="accent5">
                      <a:lumMod val="75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0" scaled="1"/>
              </a:gradFill>
            </a:endParaRPr>
          </a:p>
        </p:txBody>
      </p:sp>
      <p:sp>
        <p:nvSpPr>
          <p:cNvPr id="861823714" name=""/>
          <p:cNvSpPr/>
          <p:nvPr/>
        </p:nvSpPr>
        <p:spPr bwMode="auto">
          <a:xfrm>
            <a:off x="5528217" y="4684963"/>
            <a:ext cx="1135635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rPr>
              <a:t>НЕ</a:t>
            </a:r>
            <a:endParaRPr sz="5400" b="1">
              <a:ln>
                <a:noFill/>
              </a:ln>
              <a:gradFill>
                <a:gsLst>
                  <a:gs pos="0">
                    <a:schemeClr val="accent5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</a:endParaRPr>
          </a:p>
        </p:txBody>
      </p:sp>
      <p:sp>
        <p:nvSpPr>
          <p:cNvPr id="875293556" name=""/>
          <p:cNvSpPr/>
          <p:nvPr/>
        </p:nvSpPr>
        <p:spPr bwMode="auto">
          <a:xfrm>
            <a:off x="3997338" y="3020213"/>
            <a:ext cx="1614488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>
                  <a:noFill/>
                </a:ln>
                <a:solidFill>
                  <a:srgbClr val="C00000"/>
                </a:solidFill>
              </a:rPr>
              <a:t>ИЛЕ</a:t>
            </a:r>
            <a:endParaRPr sz="5400" b="1">
              <a:ln>
                <a:noFill/>
              </a:ln>
              <a:gradFill>
                <a:gsLst>
                  <a:gs pos="0">
                    <a:srgbClr val="C00000"/>
                  </a:gs>
                  <a:gs pos="100000">
                    <a:schemeClr val="accent1"/>
                  </a:gs>
                </a:gsLst>
                <a:lin ang="5400000" scaled="1"/>
              </a:gradFill>
            </a:endParaRPr>
          </a:p>
        </p:txBody>
      </p:sp>
      <p:sp>
        <p:nvSpPr>
          <p:cNvPr id="161211933" name=""/>
          <p:cNvSpPr/>
          <p:nvPr/>
        </p:nvSpPr>
        <p:spPr bwMode="auto">
          <a:xfrm>
            <a:off x="9636258" y="2898941"/>
            <a:ext cx="1631233" cy="914436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5400" b="1">
                <a:ln w="15773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00000"/>
                </a:solidFill>
              </a:rPr>
              <a:t>ОРЕ</a:t>
            </a:r>
            <a:endParaRPr sz="5400" b="1">
              <a:ln w="15773">
                <a:solidFill>
                  <a:schemeClr val="accent6">
                    <a:lumMod val="50000"/>
                  </a:schemeClr>
                </a:solidFill>
              </a:ln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9787873" name=""/>
          <p:cNvSpPr/>
          <p:nvPr/>
        </p:nvSpPr>
        <p:spPr bwMode="auto">
          <a:xfrm>
            <a:off x="3058526" y="1680256"/>
            <a:ext cx="1619291" cy="118875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7200" b="1">
                <a:ln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rPr>
              <a:t>ЖЕ</a:t>
            </a:r>
            <a:endParaRPr sz="7200" b="1">
              <a:ln>
                <a:noFill/>
              </a:ln>
              <a:gradFill>
                <a:gsLst>
                  <a:gs pos="0">
                    <a:schemeClr val="accent5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</a:endParaRPr>
          </a:p>
        </p:txBody>
      </p:sp>
      <p:sp>
        <p:nvSpPr>
          <p:cNvPr id="377563684" name=""/>
          <p:cNvSpPr/>
          <p:nvPr/>
        </p:nvSpPr>
        <p:spPr bwMode="auto">
          <a:xfrm>
            <a:off x="3189900" y="4602332"/>
            <a:ext cx="1711712" cy="1188755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r>
              <a:rPr sz="7200" b="1">
                <a:ln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</a:rPr>
              <a:t>ШЕ</a:t>
            </a:r>
            <a:endParaRPr sz="5400" b="1">
              <a:ln>
                <a:noFill/>
              </a:ln>
              <a:gradFill>
                <a:gsLst>
                  <a:gs pos="0">
                    <a:schemeClr val="accent5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Р7-Офис/7.2.2.36</Application>
  <DocSecurity>0</DocSecurity>
  <PresentationFormat>Произвольный</PresentationFormat>
  <Paragraphs>0</Paragraphs>
  <Slides>3</Slides>
  <Notes>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Theme 1</vt:lpstr>
      <vt:lpstr>Slide 1</vt:lpstr>
      <vt:lpstr>Slide 2</vt:lpstr>
      <vt:lpstr>Slide 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/>
  <cp:keywords/>
  <dc:description/>
  <dc:identifier/>
  <dc:language/>
  <cp:lastModifiedBy/>
  <cp:revision>11</cp:revision>
  <dcterms:created xsi:type="dcterms:W3CDTF">2012-12-03T06:56:55Z</dcterms:created>
  <dcterms:modified xsi:type="dcterms:W3CDTF">2025-04-24T04:29:48Z</dcterms:modified>
  <cp:category/>
  <cp:contentStatus/>
  <cp:version/>
</cp:coreProperties>
</file>