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55E197-23F5-8CF6-9A40-9F33F91BE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DAD4F3-B907-D241-8F07-FCC63A76A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82642B-7811-BFFC-AA1E-4BA62F7F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FA1EB6-FD7B-C2B4-6997-AE98F0EE9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0852AC-4246-6BCD-0C7B-CEFE6FA64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97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C39DB-43AF-B136-453A-B2915B7B4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FFE582-821E-34F1-87B0-CB9E1BAC1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07E8CE-C2C3-4F27-0BEB-8954EFA2D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C05194-520A-5E0D-424A-1ADC67567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002DE3-3DFD-9634-7191-D0E14A5FE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83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A61251-AF32-653C-37FC-726319524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4D359D-5825-A90D-5BDF-378915D1B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9C8F00-9A12-0781-A3A0-56010FFB9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1EF3B5-475B-E737-233D-846080598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202B74-B387-069D-7AB7-69B90DFA2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58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3FC02C-6421-47C6-3F79-61DB3FAF0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D7C04-84C3-7824-F1E4-380E8F376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0A428B-1378-FCB0-90BA-5D943919D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C678AB-3F1F-D15C-C86D-26AFEAD26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4782D-6F25-4CEA-639D-51A6332D3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86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95716-2B5A-C68B-9B3F-C2C598EAC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5CFF86-F92B-7CDD-89F5-A1CF5580F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E39315-4961-5E97-D8D3-9659BCCB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58564B-E850-6B5B-317C-4278C648B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86A987-FF53-7ADD-7B95-0677CCBB1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40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1E187F-57DB-CEB8-27F3-CF67BA29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902CCA-C0BF-49FF-5D63-CE96C52AC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7E20CA-4716-BC27-1065-E46CAB3D6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0763DA-D4F6-E003-C34A-93A3FBE2E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1AC13C-F4D5-C840-83E7-B0CAA79BA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77C9E6-7612-0CF8-09CA-9A5FE847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88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219409-06E4-41A9-87E8-CB9867FAC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597712-F187-44F8-5A37-53883C68B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A5A3C8-8421-2BD5-065E-2549B6420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EB271EC-33EC-8C0B-D45F-8729B6B8EE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5ADAC51-512A-B261-8438-CDC89A5A7A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BAB5863-2EC9-64A1-9879-86BE51B93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3DC7BD5-0FEB-92C6-9945-A28156E01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463368-F4B1-5D96-CE34-B676EF43D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80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692D3-96BA-6CD2-EE21-71D8883E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92AAA46-2B7B-0F22-CBE7-893F33A20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2A66C2-DA47-3465-225B-B522D4103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930493-6B44-2009-592D-A45C958B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42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7431586-12B5-0F9C-01C8-121666DB5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BED9337-9528-2C08-6C35-E788BEB5C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F60736-6AC5-B474-CC47-E3E8D89D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96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C3122-281B-D573-F614-2C255A698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2F19A9-CF88-09E5-8BCA-F1751F3AB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5DE426-C4B4-1F85-E033-67FC05CBD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48BE74-E324-E434-664F-DF354CAEE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F18933-C3A6-B856-48FB-3D3C04A13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4A7AAC-2C75-78E6-B397-1F11B524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59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568720-C834-E7CD-127F-FE78364E2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84A941-90EA-3672-8FF3-B4FCB9250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CFF2E6-7E81-BE9A-5432-93C09BE7E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7D74E0B-35A9-25C9-F182-0720EBEA5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613C3B-D75C-BAFF-C6FC-E401C85C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60DB4C-0CC3-E6AB-1913-963589A4E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1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9CCCE3-6064-82D2-EE4D-24E47B60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1E7640-A47C-4511-A930-3A87304F7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50A9FE-52AA-8B93-2921-EC2AD22D0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F38F0B-AB1A-4155-9EA7-91147FDAE21E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F99419-B909-D41A-9649-554D91B95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C818C4-A126-8CA7-7799-2A10DEDCC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708FB8-B69D-48B0-9E8D-9F9380E76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4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6EE8EF4-D8AD-3652-1C59-AEE334E70F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58"/>
          <a:stretch/>
        </p:blipFill>
        <p:spPr bwMode="auto">
          <a:xfrm>
            <a:off x="1788158" y="285729"/>
            <a:ext cx="9422862" cy="50444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AC851FF-C5B5-E2DC-D06F-BE0ED6578B2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39" y="285729"/>
            <a:ext cx="1377556" cy="1338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E017D82-D826-C4A5-2A43-2270FBD81F18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t="2163" r="2384" b="2159"/>
          <a:stretch/>
        </p:blipFill>
        <p:spPr bwMode="auto">
          <a:xfrm>
            <a:off x="259269" y="1623994"/>
            <a:ext cx="1323295" cy="1184818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4657D87-D9D2-D611-B5B5-00D851959C7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70" y="4147077"/>
            <a:ext cx="1350426" cy="13382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5D8EFEB-156D-9426-13F6-4499B477188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" t="2911"/>
          <a:stretch/>
        </p:blipFill>
        <p:spPr bwMode="auto">
          <a:xfrm>
            <a:off x="266552" y="2837711"/>
            <a:ext cx="1323295" cy="130936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E3C3C68-810E-D2D3-EA65-F0CBDE11C0CC}"/>
              </a:ext>
            </a:extLst>
          </p:cNvPr>
          <p:cNvSpPr/>
          <p:nvPr/>
        </p:nvSpPr>
        <p:spPr>
          <a:xfrm>
            <a:off x="2338087" y="130529"/>
            <a:ext cx="1585732" cy="1759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7EB4DCE-C71C-F028-5372-9196795CA198}"/>
              </a:ext>
            </a:extLst>
          </p:cNvPr>
          <p:cNvSpPr/>
          <p:nvPr/>
        </p:nvSpPr>
        <p:spPr>
          <a:xfrm>
            <a:off x="2490487" y="282929"/>
            <a:ext cx="1585732" cy="1759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84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A6AA3-C3F6-D1E4-664D-936050F5C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FFDC224-E4BC-9549-F521-71BFCDBD46D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39" y="285729"/>
            <a:ext cx="1377556" cy="1338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AA887A1-545D-5290-E9D4-157A90848D0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t="2163" r="2384" b="2159"/>
          <a:stretch/>
        </p:blipFill>
        <p:spPr bwMode="auto">
          <a:xfrm>
            <a:off x="259269" y="1623994"/>
            <a:ext cx="1323295" cy="1184818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7A26C54-EEC0-11AD-56A8-A2C8CFBAC46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70" y="4147077"/>
            <a:ext cx="1350426" cy="13382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BEF6982-B1C9-90F3-0AE6-2F8A78E7F7E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" t="2911"/>
          <a:stretch/>
        </p:blipFill>
        <p:spPr bwMode="auto">
          <a:xfrm>
            <a:off x="266552" y="2837711"/>
            <a:ext cx="1323295" cy="130936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B1EF42F-C87B-5AEB-455D-864A81F78F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00"/>
          <a:stretch/>
        </p:blipFill>
        <p:spPr>
          <a:xfrm>
            <a:off x="1959016" y="1296365"/>
            <a:ext cx="9026092" cy="3136739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77B76E8-1D89-3506-72BE-D8BDD37C4633}"/>
              </a:ext>
            </a:extLst>
          </p:cNvPr>
          <p:cNvSpPr/>
          <p:nvPr/>
        </p:nvSpPr>
        <p:spPr>
          <a:xfrm>
            <a:off x="1978864" y="1049460"/>
            <a:ext cx="1585732" cy="1759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05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ACA8E-69B3-3921-E322-4A877E6CA3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B37F93-76DB-895E-F414-9DB9D07CB2D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39" y="285729"/>
            <a:ext cx="1377556" cy="1338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D288540-546E-9855-E695-754B44EEBE7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t="2163" r="2384" b="2159"/>
          <a:stretch/>
        </p:blipFill>
        <p:spPr bwMode="auto">
          <a:xfrm>
            <a:off x="259269" y="1623994"/>
            <a:ext cx="1323295" cy="1184818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72DC8F7-B69D-1EC5-117B-E6756393206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70" y="4147077"/>
            <a:ext cx="1350426" cy="13382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171BE6F-2793-FF58-862B-6EF7CD4CAED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" t="2911"/>
          <a:stretch/>
        </p:blipFill>
        <p:spPr bwMode="auto">
          <a:xfrm>
            <a:off x="266552" y="2837711"/>
            <a:ext cx="1323295" cy="130936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78C9C92-9638-48F2-FD8C-38D8CE01EE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891" y="200656"/>
            <a:ext cx="8167906" cy="655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36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Ирина П. Боева</cp:lastModifiedBy>
  <cp:revision>2</cp:revision>
  <dcterms:created xsi:type="dcterms:W3CDTF">2025-04-20T03:58:37Z</dcterms:created>
  <dcterms:modified xsi:type="dcterms:W3CDTF">2025-04-28T23:03:06Z</dcterms:modified>
</cp:coreProperties>
</file>