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3" d="100"/>
          <a:sy n="63" d="100"/>
        </p:scale>
        <p:origin x="708" y="44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92A9EE-73D4-4BA6-83ED-CB274B20020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DE4A87-F47C-4009-BD91-0BDFDA9E5C4E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media1.svg"/><Relationship Id="rId4" Type="http://schemas.openxmlformats.org/officeDocument/2006/relationships/image" Target="../media/image2.png"/><Relationship Id="rId5" Type="http://schemas.openxmlformats.org/officeDocument/2006/relationships/image" Target="../media/media2.sv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media2.sv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8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media2.sv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9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media2.sv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Relationship Id="rId11" Type="http://schemas.openxmlformats.org/officeDocument/2006/relationships/image" Target="../media/image1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media2.sv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9" Type="http://schemas.openxmlformats.org/officeDocument/2006/relationships/image" Target="../media/image1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media2.sv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image" Target="../media/image2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media2.sv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7.png"/><Relationship Id="rId7" Type="http://schemas.openxmlformats.org/officeDocument/2006/relationships/image" Target="../media/image5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0" y="-52590"/>
            <a:ext cx="13075920" cy="6910590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 bwMode="auto">
          <a:xfrm>
            <a:off x="-457227" y="0"/>
            <a:ext cx="8579700" cy="17995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ea typeface="Times New Roman"/>
                <a:cs typeface="Times New Roman"/>
              </a:rPr>
              <a:t>Краевой инновационный комплекс</a:t>
            </a:r>
            <a:br>
              <a:rPr lang="ru-RU" sz="2800">
                <a:solidFill>
                  <a:schemeClr val="bg1"/>
                </a:solidFill>
                <a:ea typeface="Times New Roman"/>
                <a:cs typeface="Times New Roman"/>
              </a:rPr>
            </a:br>
            <a:r>
              <a:rPr lang="ru-RU" sz="2800">
                <a:solidFill>
                  <a:schemeClr val="bg1"/>
                </a:solidFill>
                <a:ea typeface="Times New Roman"/>
                <a:cs typeface="Times New Roman"/>
              </a:rPr>
              <a:t>при </a:t>
            </a:r>
            <a:r>
              <a:rPr lang="ru-RU" sz="2800">
                <a:solidFill>
                  <a:schemeClr val="bg1"/>
                </a:solidFill>
                <a:ea typeface="Times New Roman"/>
                <a:cs typeface="Times New Roman"/>
              </a:rPr>
              <a:t>инновационной инфраструктуре сферы образования Хабаровского края</a:t>
            </a:r>
            <a:br>
              <a:rPr lang="ru-RU" sz="2800">
                <a:solidFill>
                  <a:schemeClr val="bg1"/>
                </a:solidFill>
                <a:ea typeface="Times New Roman"/>
                <a:cs typeface="Times New Roman"/>
              </a:rPr>
            </a:br>
            <a:endParaRPr lang="ru-RU" sz="2800">
              <a:solidFill>
                <a:schemeClr val="bg1"/>
              </a:solidFill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0006848" y="5182885"/>
            <a:ext cx="2018776" cy="15087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66376" y="5355041"/>
            <a:ext cx="1143486" cy="1421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2369347" y="6202190"/>
            <a:ext cx="1386173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11.10.202</a:t>
            </a:r>
            <a:r>
              <a:rPr lang="ru-RU"/>
              <a:t>5</a:t>
            </a: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080927" y="170796"/>
            <a:ext cx="936342" cy="11555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343582" y="2838638"/>
            <a:ext cx="2538099" cy="17943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166376" y="2154208"/>
            <a:ext cx="66356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E3A945"/>
                </a:solidFill>
              </a:rPr>
              <a:t>Современное пособие для эффективного обучения особенных детей</a:t>
            </a:r>
            <a:br>
              <a:rPr lang="ru-RU" sz="2800" b="1">
                <a:solidFill>
                  <a:srgbClr val="E3A945"/>
                </a:solidFill>
              </a:rPr>
            </a:br>
            <a:r>
              <a:rPr lang="ru-RU" sz="2000" b="1">
                <a:solidFill>
                  <a:srgbClr val="E3A945"/>
                </a:solidFill>
              </a:rPr>
              <a:t>(для обучающихся 3 класса с нарушением интеллекта</a:t>
            </a:r>
            <a:br>
              <a:rPr lang="ru-RU" sz="2000" b="1">
                <a:solidFill>
                  <a:srgbClr val="E3A945"/>
                </a:solidFill>
              </a:rPr>
            </a:br>
            <a:r>
              <a:rPr lang="ru-RU" sz="2000" b="1">
                <a:solidFill>
                  <a:srgbClr val="E3A945"/>
                </a:solidFill>
              </a:rPr>
              <a:t> по АООП (вариант 2)</a:t>
            </a:r>
            <a:br>
              <a:rPr lang="ru-RU" sz="1400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86719" y="527177"/>
            <a:ext cx="567881" cy="4244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6008438"/>
            <a:ext cx="12192000" cy="839344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rcRect l="0" t="39542" r="0" b="28879"/>
          <a:stretch/>
        </p:blipFill>
        <p:spPr bwMode="auto">
          <a:xfrm>
            <a:off x="0" y="6008438"/>
            <a:ext cx="12192000" cy="83934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 bwMode="auto">
          <a:xfrm>
            <a:off x="11309445" y="6061986"/>
            <a:ext cx="642268" cy="732248"/>
            <a:chOff x="16176455" y="4693022"/>
            <a:chExt cx="1252085" cy="1694911"/>
          </a:xfrm>
        </p:grpSpPr>
        <p:sp>
          <p:nvSpPr>
            <p:cNvPr id="17" name="Рисунок 11"/>
            <p:cNvSpPr/>
            <p:nvPr/>
          </p:nvSpPr>
          <p:spPr bwMode="auto">
            <a:xfrm>
              <a:off x="16211112" y="5716808"/>
              <a:ext cx="1216644" cy="634370"/>
            </a:xfrm>
            <a:custGeom>
              <a:avLst/>
              <a:gdLst>
                <a:gd name="connsiteX0" fmla="*/ 591637 w 924686"/>
                <a:gd name="connsiteY0" fmla="*/ 482141 h 482140"/>
                <a:gd name="connsiteX1" fmla="*/ 0 w 924686"/>
                <a:gd name="connsiteY1" fmla="*/ 482141 h 482140"/>
                <a:gd name="connsiteX2" fmla="*/ 333049 w 924686"/>
                <a:gd name="connsiteY2" fmla="*/ 0 h 482140"/>
                <a:gd name="connsiteX3" fmla="*/ 924687 w 924686"/>
                <a:gd name="connsiteY3" fmla="*/ 0 h 482140"/>
                <a:gd name="connsiteX4" fmla="*/ 839166 w 924686"/>
                <a:gd name="connsiteY4" fmla="*/ 123173 h 482140"/>
                <a:gd name="connsiteX5" fmla="*/ 825320 w 924686"/>
                <a:gd name="connsiteY5" fmla="*/ 113549 h 482140"/>
                <a:gd name="connsiteX6" fmla="*/ 892437 w 924686"/>
                <a:gd name="connsiteY6" fmla="*/ 16885 h 482140"/>
                <a:gd name="connsiteX7" fmla="*/ 341914 w 924686"/>
                <a:gd name="connsiteY7" fmla="*/ 16885 h 482140"/>
                <a:gd name="connsiteX8" fmla="*/ 32250 w 924686"/>
                <a:gd name="connsiteY8" fmla="*/ 465256 h 482140"/>
                <a:gd name="connsiteX9" fmla="*/ 582773 w 924686"/>
                <a:gd name="connsiteY9" fmla="*/ 465256 h 482140"/>
                <a:gd name="connsiteX10" fmla="*/ 722831 w 924686"/>
                <a:gd name="connsiteY10" fmla="*/ 264498 h 482140"/>
                <a:gd name="connsiteX11" fmla="*/ 736676 w 924686"/>
                <a:gd name="connsiteY11" fmla="*/ 274122 h 482140"/>
                <a:gd name="connsiteX12" fmla="*/ 591637 w 924686"/>
                <a:gd name="connsiteY12" fmla="*/ 482141 h 4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686" h="482140" fill="norm" stroke="1" extrusionOk="0">
                  <a:moveTo>
                    <a:pt x="591637" y="482141"/>
                  </a:moveTo>
                  <a:lnTo>
                    <a:pt x="0" y="482141"/>
                  </a:lnTo>
                  <a:lnTo>
                    <a:pt x="333049" y="0"/>
                  </a:lnTo>
                  <a:lnTo>
                    <a:pt x="924687" y="0"/>
                  </a:lnTo>
                  <a:lnTo>
                    <a:pt x="839166" y="123173"/>
                  </a:lnTo>
                  <a:lnTo>
                    <a:pt x="825320" y="113549"/>
                  </a:lnTo>
                  <a:lnTo>
                    <a:pt x="892437" y="16885"/>
                  </a:lnTo>
                  <a:lnTo>
                    <a:pt x="341914" y="16885"/>
                  </a:lnTo>
                  <a:lnTo>
                    <a:pt x="32250" y="465256"/>
                  </a:lnTo>
                  <a:lnTo>
                    <a:pt x="582773" y="465256"/>
                  </a:lnTo>
                  <a:lnTo>
                    <a:pt x="722831" y="264498"/>
                  </a:lnTo>
                  <a:lnTo>
                    <a:pt x="736676" y="274122"/>
                  </a:lnTo>
                  <a:lnTo>
                    <a:pt x="591637" y="482141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Рисунок 11"/>
            <p:cNvSpPr/>
            <p:nvPr/>
          </p:nvSpPr>
          <p:spPr bwMode="auto">
            <a:xfrm>
              <a:off x="16482921" y="5289822"/>
              <a:ext cx="99970" cy="98526"/>
            </a:xfrm>
            <a:custGeom>
              <a:avLst/>
              <a:gdLst>
                <a:gd name="connsiteX0" fmla="*/ 75474 w 75980"/>
                <a:gd name="connsiteY0" fmla="*/ 66103 h 74883"/>
                <a:gd name="connsiteX1" fmla="*/ 2111 w 75980"/>
                <a:gd name="connsiteY1" fmla="*/ 74883 h 74883"/>
                <a:gd name="connsiteX2" fmla="*/ 0 w 75980"/>
                <a:gd name="connsiteY2" fmla="*/ 72266 h 74883"/>
                <a:gd name="connsiteX3" fmla="*/ 22710 w 75980"/>
                <a:gd name="connsiteY3" fmla="*/ 338 h 74883"/>
                <a:gd name="connsiteX4" fmla="*/ 25327 w 75980"/>
                <a:gd name="connsiteY4" fmla="*/ 0 h 74883"/>
                <a:gd name="connsiteX5" fmla="*/ 75981 w 75980"/>
                <a:gd name="connsiteY5" fmla="*/ 63317 h 74883"/>
                <a:gd name="connsiteX6" fmla="*/ 75474 w 75980"/>
                <a:gd name="connsiteY6" fmla="*/ 66103 h 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80" h="74883" fill="norm" stroke="1" extrusionOk="0">
                  <a:moveTo>
                    <a:pt x="75474" y="66103"/>
                  </a:moveTo>
                  <a:cubicBezTo>
                    <a:pt x="51076" y="69058"/>
                    <a:pt x="26593" y="72013"/>
                    <a:pt x="2111" y="74883"/>
                  </a:cubicBezTo>
                  <a:cubicBezTo>
                    <a:pt x="1435" y="74039"/>
                    <a:pt x="675" y="73195"/>
                    <a:pt x="0" y="72266"/>
                  </a:cubicBezTo>
                  <a:cubicBezTo>
                    <a:pt x="7598" y="48290"/>
                    <a:pt x="15196" y="24314"/>
                    <a:pt x="22710" y="338"/>
                  </a:cubicBezTo>
                  <a:cubicBezTo>
                    <a:pt x="23554" y="253"/>
                    <a:pt x="24483" y="84"/>
                    <a:pt x="25327" y="0"/>
                  </a:cubicBezTo>
                  <a:cubicBezTo>
                    <a:pt x="37737" y="24652"/>
                    <a:pt x="54284" y="46011"/>
                    <a:pt x="75981" y="63317"/>
                  </a:cubicBezTo>
                  <a:cubicBezTo>
                    <a:pt x="75812" y="64246"/>
                    <a:pt x="75643" y="65175"/>
                    <a:pt x="75474" y="66103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Рисунок 11"/>
            <p:cNvSpPr/>
            <p:nvPr/>
          </p:nvSpPr>
          <p:spPr bwMode="auto">
            <a:xfrm>
              <a:off x="16467573" y="5392204"/>
              <a:ext cx="208196" cy="228720"/>
            </a:xfrm>
            <a:custGeom>
              <a:avLst/>
              <a:gdLst>
                <a:gd name="connsiteX0" fmla="*/ 156366 w 158235"/>
                <a:gd name="connsiteY0" fmla="*/ 98124 h 173834"/>
                <a:gd name="connsiteX1" fmla="*/ 73632 w 158235"/>
                <a:gd name="connsiteY1" fmla="*/ 165072 h 173834"/>
                <a:gd name="connsiteX2" fmla="*/ 69157 w 158235"/>
                <a:gd name="connsiteY2" fmla="*/ 167267 h 173834"/>
                <a:gd name="connsiteX3" fmla="*/ 58858 w 158235"/>
                <a:gd name="connsiteY3" fmla="*/ 170475 h 173834"/>
                <a:gd name="connsiteX4" fmla="*/ 1534 w 158235"/>
                <a:gd name="connsiteY4" fmla="*/ 142024 h 173834"/>
                <a:gd name="connsiteX5" fmla="*/ 1872 w 158235"/>
                <a:gd name="connsiteY5" fmla="*/ 135355 h 173834"/>
                <a:gd name="connsiteX6" fmla="*/ 30238 w 158235"/>
                <a:gd name="connsiteY6" fmla="*/ 95845 h 173834"/>
                <a:gd name="connsiteX7" fmla="*/ 30069 w 158235"/>
                <a:gd name="connsiteY7" fmla="*/ 92130 h 173834"/>
                <a:gd name="connsiteX8" fmla="*/ 30069 w 158235"/>
                <a:gd name="connsiteY8" fmla="*/ 91539 h 173834"/>
                <a:gd name="connsiteX9" fmla="*/ 5080 w 158235"/>
                <a:gd name="connsiteY9" fmla="*/ 57432 h 173834"/>
                <a:gd name="connsiteX10" fmla="*/ 352 w 158235"/>
                <a:gd name="connsiteY10" fmla="*/ 48652 h 173834"/>
                <a:gd name="connsiteX11" fmla="*/ 6262 w 158235"/>
                <a:gd name="connsiteY11" fmla="*/ 18598 h 173834"/>
                <a:gd name="connsiteX12" fmla="*/ 14029 w 158235"/>
                <a:gd name="connsiteY12" fmla="*/ 11759 h 173834"/>
                <a:gd name="connsiteX13" fmla="*/ 105206 w 158235"/>
                <a:gd name="connsiteY13" fmla="*/ 109 h 173834"/>
                <a:gd name="connsiteX14" fmla="*/ 118038 w 158235"/>
                <a:gd name="connsiteY14" fmla="*/ 10662 h 173834"/>
                <a:gd name="connsiteX15" fmla="*/ 146911 w 158235"/>
                <a:gd name="connsiteY15" fmla="*/ 69336 h 173834"/>
                <a:gd name="connsiteX16" fmla="*/ 157633 w 158235"/>
                <a:gd name="connsiteY16" fmla="*/ 88922 h 173834"/>
                <a:gd name="connsiteX17" fmla="*/ 156535 w 158235"/>
                <a:gd name="connsiteY17" fmla="*/ 98124 h 1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235" h="173834" fill="norm" stroke="1" extrusionOk="0">
                  <a:moveTo>
                    <a:pt x="156366" y="98124"/>
                  </a:moveTo>
                  <a:cubicBezTo>
                    <a:pt x="131968" y="124295"/>
                    <a:pt x="105797" y="148356"/>
                    <a:pt x="73632" y="165072"/>
                  </a:cubicBezTo>
                  <a:cubicBezTo>
                    <a:pt x="72112" y="165832"/>
                    <a:pt x="70677" y="166760"/>
                    <a:pt x="69157" y="167267"/>
                  </a:cubicBezTo>
                  <a:cubicBezTo>
                    <a:pt x="65696" y="168449"/>
                    <a:pt x="62319" y="169462"/>
                    <a:pt x="58858" y="170475"/>
                  </a:cubicBezTo>
                  <a:cubicBezTo>
                    <a:pt x="29563" y="179846"/>
                    <a:pt x="8964" y="169377"/>
                    <a:pt x="1534" y="142024"/>
                  </a:cubicBezTo>
                  <a:cubicBezTo>
                    <a:pt x="775" y="139154"/>
                    <a:pt x="690" y="137043"/>
                    <a:pt x="1872" y="135355"/>
                  </a:cubicBezTo>
                  <a:cubicBezTo>
                    <a:pt x="18335" y="129783"/>
                    <a:pt x="30238" y="114165"/>
                    <a:pt x="30238" y="95845"/>
                  </a:cubicBezTo>
                  <a:cubicBezTo>
                    <a:pt x="30238" y="94578"/>
                    <a:pt x="30238" y="93397"/>
                    <a:pt x="30069" y="92130"/>
                  </a:cubicBezTo>
                  <a:cubicBezTo>
                    <a:pt x="30069" y="91961"/>
                    <a:pt x="30069" y="91793"/>
                    <a:pt x="30069" y="91539"/>
                  </a:cubicBezTo>
                  <a:cubicBezTo>
                    <a:pt x="29056" y="75414"/>
                    <a:pt x="20276" y="64102"/>
                    <a:pt x="5080" y="57432"/>
                  </a:cubicBezTo>
                  <a:cubicBezTo>
                    <a:pt x="690" y="55575"/>
                    <a:pt x="-745" y="53380"/>
                    <a:pt x="352" y="48652"/>
                  </a:cubicBezTo>
                  <a:cubicBezTo>
                    <a:pt x="2548" y="38690"/>
                    <a:pt x="4320" y="28644"/>
                    <a:pt x="6262" y="18598"/>
                  </a:cubicBezTo>
                  <a:cubicBezTo>
                    <a:pt x="7106" y="14123"/>
                    <a:pt x="9301" y="12350"/>
                    <a:pt x="14029" y="11759"/>
                  </a:cubicBezTo>
                  <a:cubicBezTo>
                    <a:pt x="44506" y="8129"/>
                    <a:pt x="74898" y="4246"/>
                    <a:pt x="105206" y="109"/>
                  </a:cubicBezTo>
                  <a:cubicBezTo>
                    <a:pt x="113564" y="-904"/>
                    <a:pt x="115421" y="5343"/>
                    <a:pt x="118038" y="10662"/>
                  </a:cubicBezTo>
                  <a:cubicBezTo>
                    <a:pt x="127747" y="30248"/>
                    <a:pt x="137118" y="49919"/>
                    <a:pt x="146911" y="69336"/>
                  </a:cubicBezTo>
                  <a:cubicBezTo>
                    <a:pt x="150204" y="76005"/>
                    <a:pt x="154678" y="82168"/>
                    <a:pt x="157633" y="88922"/>
                  </a:cubicBezTo>
                  <a:cubicBezTo>
                    <a:pt x="158730" y="91370"/>
                    <a:pt x="158308" y="96267"/>
                    <a:pt x="156535" y="98124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Рисунок 11"/>
            <p:cNvSpPr/>
            <p:nvPr/>
          </p:nvSpPr>
          <p:spPr bwMode="auto">
            <a:xfrm>
              <a:off x="16647429" y="5411008"/>
              <a:ext cx="116410" cy="90528"/>
            </a:xfrm>
            <a:custGeom>
              <a:avLst/>
              <a:gdLst>
                <a:gd name="connsiteX0" fmla="*/ 34360 w 88475"/>
                <a:gd name="connsiteY0" fmla="*/ 68720 h 68804"/>
                <a:gd name="connsiteX1" fmla="*/ 0 w 88475"/>
                <a:gd name="connsiteY1" fmla="*/ 2026 h 68804"/>
                <a:gd name="connsiteX2" fmla="*/ 1857 w 88475"/>
                <a:gd name="connsiteY2" fmla="*/ 0 h 68804"/>
                <a:gd name="connsiteX3" fmla="*/ 87209 w 88475"/>
                <a:gd name="connsiteY3" fmla="*/ 9709 h 68804"/>
                <a:gd name="connsiteX4" fmla="*/ 88475 w 88475"/>
                <a:gd name="connsiteY4" fmla="*/ 11904 h 68804"/>
                <a:gd name="connsiteX5" fmla="*/ 34276 w 88475"/>
                <a:gd name="connsiteY5" fmla="*/ 68805 h 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75" h="68804" fill="norm" stroke="1" extrusionOk="0">
                  <a:moveTo>
                    <a:pt x="34360" y="68720"/>
                  </a:moveTo>
                  <a:cubicBezTo>
                    <a:pt x="22288" y="45335"/>
                    <a:pt x="11144" y="23639"/>
                    <a:pt x="0" y="2026"/>
                  </a:cubicBezTo>
                  <a:cubicBezTo>
                    <a:pt x="591" y="1351"/>
                    <a:pt x="1266" y="675"/>
                    <a:pt x="1857" y="0"/>
                  </a:cubicBezTo>
                  <a:cubicBezTo>
                    <a:pt x="29548" y="9877"/>
                    <a:pt x="57999" y="13170"/>
                    <a:pt x="87209" y="9709"/>
                  </a:cubicBezTo>
                  <a:cubicBezTo>
                    <a:pt x="87631" y="10384"/>
                    <a:pt x="88053" y="11144"/>
                    <a:pt x="88475" y="11904"/>
                  </a:cubicBezTo>
                  <a:cubicBezTo>
                    <a:pt x="71000" y="30223"/>
                    <a:pt x="53609" y="48543"/>
                    <a:pt x="34276" y="6880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Рисунок 11"/>
            <p:cNvSpPr/>
            <p:nvPr/>
          </p:nvSpPr>
          <p:spPr bwMode="auto">
            <a:xfrm>
              <a:off x="16709030" y="5416646"/>
              <a:ext cx="113569" cy="143208"/>
            </a:xfrm>
            <a:custGeom>
              <a:avLst/>
              <a:gdLst>
                <a:gd name="connsiteX0" fmla="*/ 86316 w 86316"/>
                <a:gd name="connsiteY0" fmla="*/ 45440 h 108842"/>
                <a:gd name="connsiteX1" fmla="*/ 86316 w 86316"/>
                <a:gd name="connsiteY1" fmla="*/ 45947 h 108842"/>
                <a:gd name="connsiteX2" fmla="*/ 59132 w 86316"/>
                <a:gd name="connsiteY2" fmla="*/ 85288 h 108842"/>
                <a:gd name="connsiteX3" fmla="*/ 54151 w 86316"/>
                <a:gd name="connsiteY3" fmla="*/ 92464 h 108842"/>
                <a:gd name="connsiteX4" fmla="*/ 53644 w 86316"/>
                <a:gd name="connsiteY4" fmla="*/ 93140 h 108842"/>
                <a:gd name="connsiteX5" fmla="*/ 44611 w 86316"/>
                <a:gd name="connsiteY5" fmla="*/ 106225 h 108842"/>
                <a:gd name="connsiteX6" fmla="*/ 44358 w 86316"/>
                <a:gd name="connsiteY6" fmla="*/ 106225 h 108842"/>
                <a:gd name="connsiteX7" fmla="*/ 44780 w 86316"/>
                <a:gd name="connsiteY7" fmla="*/ 105634 h 108842"/>
                <a:gd name="connsiteX8" fmla="*/ 39968 w 86316"/>
                <a:gd name="connsiteY8" fmla="*/ 105465 h 108842"/>
                <a:gd name="connsiteX9" fmla="*/ 35662 w 86316"/>
                <a:gd name="connsiteY9" fmla="*/ 105212 h 108842"/>
                <a:gd name="connsiteX10" fmla="*/ 19453 w 86316"/>
                <a:gd name="connsiteY10" fmla="*/ 108842 h 108842"/>
                <a:gd name="connsiteX11" fmla="*/ 14979 w 86316"/>
                <a:gd name="connsiteY11" fmla="*/ 104874 h 108842"/>
                <a:gd name="connsiteX12" fmla="*/ 627 w 86316"/>
                <a:gd name="connsiteY12" fmla="*/ 83600 h 108842"/>
                <a:gd name="connsiteX13" fmla="*/ 1555 w 86316"/>
                <a:gd name="connsiteY13" fmla="*/ 75326 h 108842"/>
                <a:gd name="connsiteX14" fmla="*/ 64113 w 86316"/>
                <a:gd name="connsiteY14" fmla="*/ 3567 h 108842"/>
                <a:gd name="connsiteX15" fmla="*/ 69854 w 86316"/>
                <a:gd name="connsiteY15" fmla="*/ 21 h 108842"/>
                <a:gd name="connsiteX16" fmla="*/ 73990 w 86316"/>
                <a:gd name="connsiteY16" fmla="*/ 5339 h 108842"/>
                <a:gd name="connsiteX17" fmla="*/ 86316 w 86316"/>
                <a:gd name="connsiteY17" fmla="*/ 45525 h 10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316" h="108842" fill="norm" stroke="1" extrusionOk="0">
                  <a:moveTo>
                    <a:pt x="86316" y="45440"/>
                  </a:moveTo>
                  <a:cubicBezTo>
                    <a:pt x="86316" y="45440"/>
                    <a:pt x="86316" y="45609"/>
                    <a:pt x="86316" y="45947"/>
                  </a:cubicBezTo>
                  <a:lnTo>
                    <a:pt x="59132" y="85288"/>
                  </a:lnTo>
                  <a:lnTo>
                    <a:pt x="54151" y="92464"/>
                  </a:lnTo>
                  <a:lnTo>
                    <a:pt x="53644" y="93140"/>
                  </a:lnTo>
                  <a:lnTo>
                    <a:pt x="44611" y="106225"/>
                  </a:lnTo>
                  <a:cubicBezTo>
                    <a:pt x="44611" y="106225"/>
                    <a:pt x="44442" y="106225"/>
                    <a:pt x="44358" y="106225"/>
                  </a:cubicBezTo>
                  <a:lnTo>
                    <a:pt x="44780" y="105634"/>
                  </a:lnTo>
                  <a:cubicBezTo>
                    <a:pt x="43176" y="105465"/>
                    <a:pt x="41572" y="105381"/>
                    <a:pt x="39968" y="105465"/>
                  </a:cubicBezTo>
                  <a:cubicBezTo>
                    <a:pt x="38533" y="105296"/>
                    <a:pt x="37097" y="105212"/>
                    <a:pt x="35662" y="105212"/>
                  </a:cubicBezTo>
                  <a:cubicBezTo>
                    <a:pt x="29837" y="105212"/>
                    <a:pt x="24350" y="106478"/>
                    <a:pt x="19453" y="108842"/>
                  </a:cubicBezTo>
                  <a:cubicBezTo>
                    <a:pt x="17765" y="108336"/>
                    <a:pt x="16414" y="106985"/>
                    <a:pt x="14979" y="104874"/>
                  </a:cubicBezTo>
                  <a:cubicBezTo>
                    <a:pt x="10335" y="97698"/>
                    <a:pt x="4932" y="91029"/>
                    <a:pt x="627" y="83600"/>
                  </a:cubicBezTo>
                  <a:cubicBezTo>
                    <a:pt x="-555" y="81658"/>
                    <a:pt x="36" y="77184"/>
                    <a:pt x="1555" y="75326"/>
                  </a:cubicBezTo>
                  <a:cubicBezTo>
                    <a:pt x="22155" y="51266"/>
                    <a:pt x="43176" y="27374"/>
                    <a:pt x="64113" y="3567"/>
                  </a:cubicBezTo>
                  <a:cubicBezTo>
                    <a:pt x="65632" y="1878"/>
                    <a:pt x="68165" y="-232"/>
                    <a:pt x="69854" y="21"/>
                  </a:cubicBezTo>
                  <a:cubicBezTo>
                    <a:pt x="71542" y="274"/>
                    <a:pt x="73399" y="3229"/>
                    <a:pt x="73990" y="5339"/>
                  </a:cubicBezTo>
                  <a:cubicBezTo>
                    <a:pt x="78043" y="18763"/>
                    <a:pt x="82264" y="32102"/>
                    <a:pt x="86316" y="4552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Рисунок 11"/>
            <p:cNvSpPr/>
            <p:nvPr/>
          </p:nvSpPr>
          <p:spPr bwMode="auto">
            <a:xfrm>
              <a:off x="16176455" y="4701660"/>
              <a:ext cx="1181543" cy="1019480"/>
            </a:xfrm>
            <a:custGeom>
              <a:avLst/>
              <a:gdLst>
                <a:gd name="connsiteX0" fmla="*/ 898009 w 898008"/>
                <a:gd name="connsiteY0" fmla="*/ 169 h 774835"/>
                <a:gd name="connsiteX1" fmla="*/ 741742 w 898008"/>
                <a:gd name="connsiteY1" fmla="*/ 226423 h 774835"/>
                <a:gd name="connsiteX2" fmla="*/ 694296 w 898008"/>
                <a:gd name="connsiteY2" fmla="*/ 230897 h 774835"/>
                <a:gd name="connsiteX3" fmla="*/ 694296 w 898008"/>
                <a:gd name="connsiteY3" fmla="*/ 230897 h 774835"/>
                <a:gd name="connsiteX4" fmla="*/ 685600 w 898008"/>
                <a:gd name="connsiteY4" fmla="*/ 223552 h 774835"/>
                <a:gd name="connsiteX5" fmla="*/ 668294 w 898008"/>
                <a:gd name="connsiteY5" fmla="*/ 195355 h 774835"/>
                <a:gd name="connsiteX6" fmla="*/ 667449 w 898008"/>
                <a:gd name="connsiteY6" fmla="*/ 181172 h 774835"/>
                <a:gd name="connsiteX7" fmla="*/ 700965 w 898008"/>
                <a:gd name="connsiteY7" fmla="*/ 116335 h 774835"/>
                <a:gd name="connsiteX8" fmla="*/ 698433 w 898008"/>
                <a:gd name="connsiteY8" fmla="*/ 105191 h 774835"/>
                <a:gd name="connsiteX9" fmla="*/ 662637 w 898008"/>
                <a:gd name="connsiteY9" fmla="*/ 74377 h 774835"/>
                <a:gd name="connsiteX10" fmla="*/ 643557 w 898008"/>
                <a:gd name="connsiteY10" fmla="*/ 73533 h 774835"/>
                <a:gd name="connsiteX11" fmla="*/ 591553 w 898008"/>
                <a:gd name="connsiteY11" fmla="*/ 110594 h 774835"/>
                <a:gd name="connsiteX12" fmla="*/ 578298 w 898008"/>
                <a:gd name="connsiteY12" fmla="*/ 110763 h 774835"/>
                <a:gd name="connsiteX13" fmla="*/ 548244 w 898008"/>
                <a:gd name="connsiteY13" fmla="*/ 94892 h 774835"/>
                <a:gd name="connsiteX14" fmla="*/ 539970 w 898008"/>
                <a:gd name="connsiteY14" fmla="*/ 83241 h 774835"/>
                <a:gd name="connsiteX15" fmla="*/ 536509 w 898008"/>
                <a:gd name="connsiteY15" fmla="*/ 12072 h 774835"/>
                <a:gd name="connsiteX16" fmla="*/ 533470 w 898008"/>
                <a:gd name="connsiteY16" fmla="*/ 4981 h 774835"/>
                <a:gd name="connsiteX17" fmla="*/ 517598 w 898008"/>
                <a:gd name="connsiteY17" fmla="*/ 27860 h 774835"/>
                <a:gd name="connsiteX18" fmla="*/ 408524 w 898008"/>
                <a:gd name="connsiteY18" fmla="*/ 185815 h 774835"/>
                <a:gd name="connsiteX19" fmla="*/ 401516 w 898008"/>
                <a:gd name="connsiteY19" fmla="*/ 195946 h 774835"/>
                <a:gd name="connsiteX20" fmla="*/ 397886 w 898008"/>
                <a:gd name="connsiteY20" fmla="*/ 201180 h 774835"/>
                <a:gd name="connsiteX21" fmla="*/ 584715 w 898008"/>
                <a:gd name="connsiteY21" fmla="*/ 320470 h 774835"/>
                <a:gd name="connsiteX22" fmla="*/ 558628 w 898008"/>
                <a:gd name="connsiteY22" fmla="*/ 468633 h 774835"/>
                <a:gd name="connsiteX23" fmla="*/ 538957 w 898008"/>
                <a:gd name="connsiteY23" fmla="*/ 490836 h 774835"/>
                <a:gd name="connsiteX24" fmla="*/ 538873 w 898008"/>
                <a:gd name="connsiteY24" fmla="*/ 490836 h 774835"/>
                <a:gd name="connsiteX25" fmla="*/ 463230 w 898008"/>
                <a:gd name="connsiteY25" fmla="*/ 531359 h 774835"/>
                <a:gd name="connsiteX26" fmla="*/ 264076 w 898008"/>
                <a:gd name="connsiteY26" fmla="*/ 415531 h 774835"/>
                <a:gd name="connsiteX27" fmla="*/ 260108 w 898008"/>
                <a:gd name="connsiteY27" fmla="*/ 400757 h 774835"/>
                <a:gd name="connsiteX28" fmla="*/ 256055 w 898008"/>
                <a:gd name="connsiteY28" fmla="*/ 406666 h 774835"/>
                <a:gd name="connsiteX29" fmla="*/ 252510 w 898008"/>
                <a:gd name="connsiteY29" fmla="*/ 411816 h 774835"/>
                <a:gd name="connsiteX30" fmla="*/ 248711 w 898008"/>
                <a:gd name="connsiteY30" fmla="*/ 417388 h 774835"/>
                <a:gd name="connsiteX31" fmla="*/ 247107 w 898008"/>
                <a:gd name="connsiteY31" fmla="*/ 419667 h 774835"/>
                <a:gd name="connsiteX32" fmla="*/ 246262 w 898008"/>
                <a:gd name="connsiteY32" fmla="*/ 431487 h 774835"/>
                <a:gd name="connsiteX33" fmla="*/ 217981 w 898008"/>
                <a:gd name="connsiteY33" fmla="*/ 515403 h 774835"/>
                <a:gd name="connsiteX34" fmla="*/ 210805 w 898008"/>
                <a:gd name="connsiteY34" fmla="*/ 522410 h 774835"/>
                <a:gd name="connsiteX35" fmla="*/ 176022 w 898008"/>
                <a:gd name="connsiteY35" fmla="*/ 522495 h 774835"/>
                <a:gd name="connsiteX36" fmla="*/ 170113 w 898008"/>
                <a:gd name="connsiteY36" fmla="*/ 530937 h 774835"/>
                <a:gd name="connsiteX37" fmla="*/ 165723 w 898008"/>
                <a:gd name="connsiteY37" fmla="*/ 537353 h 774835"/>
                <a:gd name="connsiteX38" fmla="*/ 202362 w 898008"/>
                <a:gd name="connsiteY38" fmla="*/ 538198 h 774835"/>
                <a:gd name="connsiteX39" fmla="*/ 211986 w 898008"/>
                <a:gd name="connsiteY39" fmla="*/ 538451 h 774835"/>
                <a:gd name="connsiteX40" fmla="*/ 206752 w 898008"/>
                <a:gd name="connsiteY40" fmla="*/ 568674 h 774835"/>
                <a:gd name="connsiteX41" fmla="*/ 201687 w 898008"/>
                <a:gd name="connsiteY41" fmla="*/ 579649 h 774835"/>
                <a:gd name="connsiteX42" fmla="*/ 168086 w 898008"/>
                <a:gd name="connsiteY42" fmla="*/ 620594 h 774835"/>
                <a:gd name="connsiteX43" fmla="*/ 203207 w 898008"/>
                <a:gd name="connsiteY43" fmla="*/ 661793 h 774835"/>
                <a:gd name="connsiteX44" fmla="*/ 207174 w 898008"/>
                <a:gd name="connsiteY44" fmla="*/ 669560 h 774835"/>
                <a:gd name="connsiteX45" fmla="*/ 285941 w 898008"/>
                <a:gd name="connsiteY45" fmla="*/ 709830 h 774835"/>
                <a:gd name="connsiteX46" fmla="*/ 352382 w 898008"/>
                <a:gd name="connsiteY46" fmla="*/ 668462 h 774835"/>
                <a:gd name="connsiteX47" fmla="*/ 390710 w 898008"/>
                <a:gd name="connsiteY47" fmla="*/ 633596 h 774835"/>
                <a:gd name="connsiteX48" fmla="*/ 408101 w 898008"/>
                <a:gd name="connsiteY48" fmla="*/ 657994 h 774835"/>
                <a:gd name="connsiteX49" fmla="*/ 410550 w 898008"/>
                <a:gd name="connsiteY49" fmla="*/ 662637 h 774835"/>
                <a:gd name="connsiteX50" fmla="*/ 402107 w 898008"/>
                <a:gd name="connsiteY50" fmla="*/ 686613 h 774835"/>
                <a:gd name="connsiteX51" fmla="*/ 408777 w 898008"/>
                <a:gd name="connsiteY51" fmla="*/ 708141 h 774835"/>
                <a:gd name="connsiteX52" fmla="*/ 401685 w 898008"/>
                <a:gd name="connsiteY52" fmla="*/ 718441 h 774835"/>
                <a:gd name="connsiteX53" fmla="*/ 393243 w 898008"/>
                <a:gd name="connsiteY53" fmla="*/ 730767 h 774835"/>
                <a:gd name="connsiteX54" fmla="*/ 362766 w 898008"/>
                <a:gd name="connsiteY54" fmla="*/ 774836 h 774835"/>
                <a:gd name="connsiteX55" fmla="*/ 0 w 898008"/>
                <a:gd name="connsiteY55" fmla="*/ 774836 h 774835"/>
                <a:gd name="connsiteX56" fmla="*/ 124186 w 898008"/>
                <a:gd name="connsiteY56" fmla="*/ 595014 h 774835"/>
                <a:gd name="connsiteX57" fmla="*/ 133473 w 898008"/>
                <a:gd name="connsiteY57" fmla="*/ 581591 h 774835"/>
                <a:gd name="connsiteX58" fmla="*/ 146643 w 898008"/>
                <a:gd name="connsiteY58" fmla="*/ 562511 h 774835"/>
                <a:gd name="connsiteX59" fmla="*/ 160488 w 898008"/>
                <a:gd name="connsiteY59" fmla="*/ 542419 h 774835"/>
                <a:gd name="connsiteX60" fmla="*/ 164119 w 898008"/>
                <a:gd name="connsiteY60" fmla="*/ 537184 h 774835"/>
                <a:gd name="connsiteX61" fmla="*/ 164287 w 898008"/>
                <a:gd name="connsiteY61" fmla="*/ 536931 h 774835"/>
                <a:gd name="connsiteX62" fmla="*/ 164287 w 898008"/>
                <a:gd name="connsiteY62" fmla="*/ 536931 h 774835"/>
                <a:gd name="connsiteX63" fmla="*/ 165216 w 898008"/>
                <a:gd name="connsiteY63" fmla="*/ 535580 h 774835"/>
                <a:gd name="connsiteX64" fmla="*/ 169606 w 898008"/>
                <a:gd name="connsiteY64" fmla="*/ 529164 h 774835"/>
                <a:gd name="connsiteX65" fmla="*/ 174249 w 898008"/>
                <a:gd name="connsiteY65" fmla="*/ 522410 h 774835"/>
                <a:gd name="connsiteX66" fmla="*/ 175431 w 898008"/>
                <a:gd name="connsiteY66" fmla="*/ 520722 h 774835"/>
                <a:gd name="connsiteX67" fmla="*/ 178808 w 898008"/>
                <a:gd name="connsiteY67" fmla="*/ 515825 h 774835"/>
                <a:gd name="connsiteX68" fmla="*/ 181003 w 898008"/>
                <a:gd name="connsiteY68" fmla="*/ 512702 h 774835"/>
                <a:gd name="connsiteX69" fmla="*/ 198057 w 898008"/>
                <a:gd name="connsiteY69" fmla="*/ 488050 h 774835"/>
                <a:gd name="connsiteX70" fmla="*/ 228533 w 898008"/>
                <a:gd name="connsiteY70" fmla="*/ 443897 h 774835"/>
                <a:gd name="connsiteX71" fmla="*/ 236638 w 898008"/>
                <a:gd name="connsiteY71" fmla="*/ 432078 h 774835"/>
                <a:gd name="connsiteX72" fmla="*/ 239509 w 898008"/>
                <a:gd name="connsiteY72" fmla="*/ 427856 h 774835"/>
                <a:gd name="connsiteX73" fmla="*/ 246178 w 898008"/>
                <a:gd name="connsiteY73" fmla="*/ 418232 h 774835"/>
                <a:gd name="connsiteX74" fmla="*/ 246347 w 898008"/>
                <a:gd name="connsiteY74" fmla="*/ 417979 h 774835"/>
                <a:gd name="connsiteX75" fmla="*/ 247697 w 898008"/>
                <a:gd name="connsiteY75" fmla="*/ 415953 h 774835"/>
                <a:gd name="connsiteX76" fmla="*/ 251497 w 898008"/>
                <a:gd name="connsiteY76" fmla="*/ 410465 h 774835"/>
                <a:gd name="connsiteX77" fmla="*/ 255042 w 898008"/>
                <a:gd name="connsiteY77" fmla="*/ 405315 h 774835"/>
                <a:gd name="connsiteX78" fmla="*/ 259095 w 898008"/>
                <a:gd name="connsiteY78" fmla="*/ 399406 h 774835"/>
                <a:gd name="connsiteX79" fmla="*/ 259432 w 898008"/>
                <a:gd name="connsiteY79" fmla="*/ 398899 h 774835"/>
                <a:gd name="connsiteX80" fmla="*/ 277583 w 898008"/>
                <a:gd name="connsiteY80" fmla="*/ 372559 h 774835"/>
                <a:gd name="connsiteX81" fmla="*/ 380495 w 898008"/>
                <a:gd name="connsiteY81" fmla="*/ 223637 h 774835"/>
                <a:gd name="connsiteX82" fmla="*/ 395776 w 898008"/>
                <a:gd name="connsiteY82" fmla="*/ 201518 h 774835"/>
                <a:gd name="connsiteX83" fmla="*/ 396451 w 898008"/>
                <a:gd name="connsiteY83" fmla="*/ 200505 h 774835"/>
                <a:gd name="connsiteX84" fmla="*/ 400081 w 898008"/>
                <a:gd name="connsiteY84" fmla="*/ 195271 h 774835"/>
                <a:gd name="connsiteX85" fmla="*/ 407088 w 898008"/>
                <a:gd name="connsiteY85" fmla="*/ 185140 h 774835"/>
                <a:gd name="connsiteX86" fmla="*/ 515825 w 898008"/>
                <a:gd name="connsiteY86" fmla="*/ 27691 h 774835"/>
                <a:gd name="connsiteX87" fmla="*/ 531612 w 898008"/>
                <a:gd name="connsiteY87" fmla="*/ 4896 h 774835"/>
                <a:gd name="connsiteX88" fmla="*/ 532035 w 898008"/>
                <a:gd name="connsiteY88" fmla="*/ 4306 h 774835"/>
                <a:gd name="connsiteX89" fmla="*/ 532710 w 898008"/>
                <a:gd name="connsiteY89" fmla="*/ 3292 h 774835"/>
                <a:gd name="connsiteX90" fmla="*/ 534989 w 898008"/>
                <a:gd name="connsiteY90" fmla="*/ 0 h 774835"/>
                <a:gd name="connsiteX91" fmla="*/ 897756 w 898008"/>
                <a:gd name="connsiteY91" fmla="*/ 0 h 77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98008" h="774835" fill="norm" stroke="1" extrusionOk="0">
                  <a:moveTo>
                    <a:pt x="898009" y="169"/>
                  </a:moveTo>
                  <a:lnTo>
                    <a:pt x="741742" y="226423"/>
                  </a:lnTo>
                  <a:lnTo>
                    <a:pt x="694296" y="230897"/>
                  </a:lnTo>
                  <a:lnTo>
                    <a:pt x="694296" y="230897"/>
                  </a:lnTo>
                  <a:cubicBezTo>
                    <a:pt x="690497" y="230306"/>
                    <a:pt x="687964" y="228027"/>
                    <a:pt x="685600" y="223552"/>
                  </a:cubicBezTo>
                  <a:cubicBezTo>
                    <a:pt x="680535" y="213844"/>
                    <a:pt x="674710" y="204304"/>
                    <a:pt x="668294" y="195355"/>
                  </a:cubicBezTo>
                  <a:cubicBezTo>
                    <a:pt x="664663" y="190290"/>
                    <a:pt x="664663" y="186406"/>
                    <a:pt x="667449" y="181172"/>
                  </a:cubicBezTo>
                  <a:cubicBezTo>
                    <a:pt x="678846" y="159644"/>
                    <a:pt x="689653" y="137863"/>
                    <a:pt x="700965" y="116335"/>
                  </a:cubicBezTo>
                  <a:cubicBezTo>
                    <a:pt x="703498" y="111354"/>
                    <a:pt x="702569" y="108568"/>
                    <a:pt x="698433" y="105191"/>
                  </a:cubicBezTo>
                  <a:cubicBezTo>
                    <a:pt x="686276" y="95229"/>
                    <a:pt x="673865" y="85352"/>
                    <a:pt x="662637" y="74377"/>
                  </a:cubicBezTo>
                  <a:cubicBezTo>
                    <a:pt x="655714" y="67623"/>
                    <a:pt x="650649" y="68383"/>
                    <a:pt x="643557" y="73533"/>
                  </a:cubicBezTo>
                  <a:cubicBezTo>
                    <a:pt x="626420" y="86196"/>
                    <a:pt x="608775" y="98100"/>
                    <a:pt x="591553" y="110594"/>
                  </a:cubicBezTo>
                  <a:cubicBezTo>
                    <a:pt x="586741" y="114056"/>
                    <a:pt x="583279" y="113887"/>
                    <a:pt x="578298" y="110763"/>
                  </a:cubicBezTo>
                  <a:cubicBezTo>
                    <a:pt x="568674" y="104854"/>
                    <a:pt x="558543" y="99535"/>
                    <a:pt x="548244" y="94892"/>
                  </a:cubicBezTo>
                  <a:cubicBezTo>
                    <a:pt x="542672" y="92359"/>
                    <a:pt x="540224" y="89320"/>
                    <a:pt x="539970" y="83241"/>
                  </a:cubicBezTo>
                  <a:cubicBezTo>
                    <a:pt x="539042" y="59518"/>
                    <a:pt x="537522" y="35795"/>
                    <a:pt x="536509" y="12072"/>
                  </a:cubicBezTo>
                  <a:cubicBezTo>
                    <a:pt x="536340" y="8611"/>
                    <a:pt x="535580" y="6416"/>
                    <a:pt x="533470" y="4981"/>
                  </a:cubicBezTo>
                  <a:lnTo>
                    <a:pt x="517598" y="27860"/>
                  </a:lnTo>
                  <a:lnTo>
                    <a:pt x="408524" y="185815"/>
                  </a:lnTo>
                  <a:lnTo>
                    <a:pt x="401516" y="195946"/>
                  </a:lnTo>
                  <a:lnTo>
                    <a:pt x="397886" y="201180"/>
                  </a:lnTo>
                  <a:cubicBezTo>
                    <a:pt x="484842" y="188095"/>
                    <a:pt x="562596" y="244658"/>
                    <a:pt x="584715" y="320470"/>
                  </a:cubicBezTo>
                  <a:cubicBezTo>
                    <a:pt x="598813" y="368760"/>
                    <a:pt x="590287" y="425324"/>
                    <a:pt x="558628" y="468633"/>
                  </a:cubicBezTo>
                  <a:cubicBezTo>
                    <a:pt x="552803" y="476484"/>
                    <a:pt x="546302" y="483998"/>
                    <a:pt x="538957" y="490836"/>
                  </a:cubicBezTo>
                  <a:lnTo>
                    <a:pt x="538873" y="490836"/>
                  </a:lnTo>
                  <a:cubicBezTo>
                    <a:pt x="519287" y="509325"/>
                    <a:pt x="494044" y="523592"/>
                    <a:pt x="463230" y="531359"/>
                  </a:cubicBezTo>
                  <a:cubicBezTo>
                    <a:pt x="377625" y="552718"/>
                    <a:pt x="289909" y="501558"/>
                    <a:pt x="264076" y="415531"/>
                  </a:cubicBezTo>
                  <a:cubicBezTo>
                    <a:pt x="262556" y="410634"/>
                    <a:pt x="261205" y="405738"/>
                    <a:pt x="260108" y="400757"/>
                  </a:cubicBezTo>
                  <a:lnTo>
                    <a:pt x="256055" y="406666"/>
                  </a:lnTo>
                  <a:lnTo>
                    <a:pt x="252510" y="411816"/>
                  </a:lnTo>
                  <a:lnTo>
                    <a:pt x="248711" y="417388"/>
                  </a:lnTo>
                  <a:lnTo>
                    <a:pt x="247107" y="419667"/>
                  </a:lnTo>
                  <a:cubicBezTo>
                    <a:pt x="247951" y="423298"/>
                    <a:pt x="247697" y="427265"/>
                    <a:pt x="246262" y="431487"/>
                  </a:cubicBezTo>
                  <a:cubicBezTo>
                    <a:pt x="236723" y="459431"/>
                    <a:pt x="227689" y="487544"/>
                    <a:pt x="217981" y="515403"/>
                  </a:cubicBezTo>
                  <a:cubicBezTo>
                    <a:pt x="217052" y="518358"/>
                    <a:pt x="213337" y="522326"/>
                    <a:pt x="210805" y="522410"/>
                  </a:cubicBezTo>
                  <a:cubicBezTo>
                    <a:pt x="199154" y="522664"/>
                    <a:pt x="187588" y="522748"/>
                    <a:pt x="176022" y="522495"/>
                  </a:cubicBezTo>
                  <a:lnTo>
                    <a:pt x="170113" y="530937"/>
                  </a:lnTo>
                  <a:lnTo>
                    <a:pt x="165723" y="537353"/>
                  </a:lnTo>
                  <a:cubicBezTo>
                    <a:pt x="177880" y="538029"/>
                    <a:pt x="190121" y="538198"/>
                    <a:pt x="202362" y="538198"/>
                  </a:cubicBezTo>
                  <a:cubicBezTo>
                    <a:pt x="205317" y="538198"/>
                    <a:pt x="208187" y="538282"/>
                    <a:pt x="211986" y="538451"/>
                  </a:cubicBezTo>
                  <a:cubicBezTo>
                    <a:pt x="210045" y="549257"/>
                    <a:pt x="207596" y="558881"/>
                    <a:pt x="206752" y="568674"/>
                  </a:cubicBezTo>
                  <a:cubicBezTo>
                    <a:pt x="206330" y="573908"/>
                    <a:pt x="204895" y="577285"/>
                    <a:pt x="201687" y="579649"/>
                  </a:cubicBezTo>
                  <a:cubicBezTo>
                    <a:pt x="182523" y="583364"/>
                    <a:pt x="168086" y="600248"/>
                    <a:pt x="168086" y="620594"/>
                  </a:cubicBezTo>
                  <a:cubicBezTo>
                    <a:pt x="168086" y="640940"/>
                    <a:pt x="183367" y="658585"/>
                    <a:pt x="203207" y="661793"/>
                  </a:cubicBezTo>
                  <a:cubicBezTo>
                    <a:pt x="205064" y="663735"/>
                    <a:pt x="206161" y="666352"/>
                    <a:pt x="207174" y="669560"/>
                  </a:cubicBezTo>
                  <a:cubicBezTo>
                    <a:pt x="219838" y="711603"/>
                    <a:pt x="251581" y="721396"/>
                    <a:pt x="285941" y="709830"/>
                  </a:cubicBezTo>
                  <a:cubicBezTo>
                    <a:pt x="311184" y="701387"/>
                    <a:pt x="332627" y="686107"/>
                    <a:pt x="352382" y="668462"/>
                  </a:cubicBezTo>
                  <a:cubicBezTo>
                    <a:pt x="364961" y="657234"/>
                    <a:pt x="377287" y="645921"/>
                    <a:pt x="390710" y="633596"/>
                  </a:cubicBezTo>
                  <a:cubicBezTo>
                    <a:pt x="396958" y="642376"/>
                    <a:pt x="402192" y="650396"/>
                    <a:pt x="408101" y="657994"/>
                  </a:cubicBezTo>
                  <a:cubicBezTo>
                    <a:pt x="409368" y="659598"/>
                    <a:pt x="410212" y="661118"/>
                    <a:pt x="410550" y="662637"/>
                  </a:cubicBezTo>
                  <a:cubicBezTo>
                    <a:pt x="405231" y="669138"/>
                    <a:pt x="402107" y="677496"/>
                    <a:pt x="402107" y="686613"/>
                  </a:cubicBezTo>
                  <a:cubicBezTo>
                    <a:pt x="402107" y="694634"/>
                    <a:pt x="404556" y="702063"/>
                    <a:pt x="408777" y="708141"/>
                  </a:cubicBezTo>
                  <a:lnTo>
                    <a:pt x="401685" y="718441"/>
                  </a:lnTo>
                  <a:lnTo>
                    <a:pt x="393243" y="730767"/>
                  </a:lnTo>
                  <a:lnTo>
                    <a:pt x="362766" y="774836"/>
                  </a:lnTo>
                  <a:lnTo>
                    <a:pt x="0" y="774836"/>
                  </a:lnTo>
                  <a:lnTo>
                    <a:pt x="124186" y="595014"/>
                  </a:lnTo>
                  <a:lnTo>
                    <a:pt x="133473" y="581591"/>
                  </a:lnTo>
                  <a:lnTo>
                    <a:pt x="146643" y="562511"/>
                  </a:lnTo>
                  <a:lnTo>
                    <a:pt x="160488" y="542419"/>
                  </a:lnTo>
                  <a:lnTo>
                    <a:pt x="164119" y="537184"/>
                  </a:lnTo>
                  <a:lnTo>
                    <a:pt x="164287" y="536931"/>
                  </a:lnTo>
                  <a:cubicBezTo>
                    <a:pt x="164287" y="536931"/>
                    <a:pt x="164287" y="536931"/>
                    <a:pt x="164287" y="536931"/>
                  </a:cubicBezTo>
                  <a:lnTo>
                    <a:pt x="165216" y="535580"/>
                  </a:lnTo>
                  <a:lnTo>
                    <a:pt x="169606" y="529164"/>
                  </a:lnTo>
                  <a:lnTo>
                    <a:pt x="174249" y="522410"/>
                  </a:lnTo>
                  <a:lnTo>
                    <a:pt x="175431" y="520722"/>
                  </a:lnTo>
                  <a:lnTo>
                    <a:pt x="178808" y="515825"/>
                  </a:lnTo>
                  <a:lnTo>
                    <a:pt x="181003" y="512702"/>
                  </a:lnTo>
                  <a:lnTo>
                    <a:pt x="198057" y="488050"/>
                  </a:lnTo>
                  <a:lnTo>
                    <a:pt x="228533" y="443897"/>
                  </a:lnTo>
                  <a:lnTo>
                    <a:pt x="236638" y="432078"/>
                  </a:lnTo>
                  <a:lnTo>
                    <a:pt x="239509" y="427856"/>
                  </a:lnTo>
                  <a:lnTo>
                    <a:pt x="246178" y="418232"/>
                  </a:lnTo>
                  <a:lnTo>
                    <a:pt x="246347" y="417979"/>
                  </a:lnTo>
                  <a:lnTo>
                    <a:pt x="247697" y="415953"/>
                  </a:lnTo>
                  <a:lnTo>
                    <a:pt x="251497" y="410465"/>
                  </a:lnTo>
                  <a:lnTo>
                    <a:pt x="255042" y="405315"/>
                  </a:lnTo>
                  <a:lnTo>
                    <a:pt x="259095" y="399406"/>
                  </a:lnTo>
                  <a:lnTo>
                    <a:pt x="259432" y="398899"/>
                  </a:lnTo>
                  <a:lnTo>
                    <a:pt x="277583" y="372559"/>
                  </a:lnTo>
                  <a:lnTo>
                    <a:pt x="380495" y="223637"/>
                  </a:lnTo>
                  <a:lnTo>
                    <a:pt x="395776" y="201518"/>
                  </a:lnTo>
                  <a:lnTo>
                    <a:pt x="396451" y="200505"/>
                  </a:lnTo>
                  <a:lnTo>
                    <a:pt x="400081" y="195271"/>
                  </a:lnTo>
                  <a:lnTo>
                    <a:pt x="407088" y="185140"/>
                  </a:lnTo>
                  <a:lnTo>
                    <a:pt x="515825" y="27691"/>
                  </a:lnTo>
                  <a:lnTo>
                    <a:pt x="531612" y="4896"/>
                  </a:lnTo>
                  <a:lnTo>
                    <a:pt x="532035" y="4306"/>
                  </a:lnTo>
                  <a:lnTo>
                    <a:pt x="532710" y="3292"/>
                  </a:lnTo>
                  <a:lnTo>
                    <a:pt x="534989" y="0"/>
                  </a:lnTo>
                  <a:lnTo>
                    <a:pt x="897756" y="0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Рисунок 11"/>
            <p:cNvSpPr/>
            <p:nvPr/>
          </p:nvSpPr>
          <p:spPr bwMode="auto">
            <a:xfrm>
              <a:off x="16236913" y="4693022"/>
              <a:ext cx="641780" cy="715209"/>
            </a:xfrm>
            <a:custGeom>
              <a:avLst/>
              <a:gdLst>
                <a:gd name="connsiteX0" fmla="*/ 486253 w 487772"/>
                <a:gd name="connsiteY0" fmla="*/ 10955 h 543580"/>
                <a:gd name="connsiteX1" fmla="*/ 482961 w 487772"/>
                <a:gd name="connsiteY1" fmla="*/ 10026 h 543580"/>
                <a:gd name="connsiteX2" fmla="*/ 464556 w 487772"/>
                <a:gd name="connsiteY2" fmla="*/ 6734 h 543580"/>
                <a:gd name="connsiteX3" fmla="*/ 434164 w 487772"/>
                <a:gd name="connsiteY3" fmla="*/ 487 h 543580"/>
                <a:gd name="connsiteX4" fmla="*/ 422851 w 487772"/>
                <a:gd name="connsiteY4" fmla="*/ 6227 h 543580"/>
                <a:gd name="connsiteX5" fmla="*/ 396089 w 487772"/>
                <a:gd name="connsiteY5" fmla="*/ 64226 h 543580"/>
                <a:gd name="connsiteX6" fmla="*/ 382075 w 487772"/>
                <a:gd name="connsiteY6" fmla="*/ 73682 h 543580"/>
                <a:gd name="connsiteX7" fmla="*/ 351514 w 487772"/>
                <a:gd name="connsiteY7" fmla="*/ 74779 h 543580"/>
                <a:gd name="connsiteX8" fmla="*/ 338850 w 487772"/>
                <a:gd name="connsiteY8" fmla="*/ 68110 h 543580"/>
                <a:gd name="connsiteX9" fmla="*/ 305250 w 487772"/>
                <a:gd name="connsiteY9" fmla="*/ 8085 h 543580"/>
                <a:gd name="connsiteX10" fmla="*/ 293853 w 487772"/>
                <a:gd name="connsiteY10" fmla="*/ 3610 h 543580"/>
                <a:gd name="connsiteX11" fmla="*/ 267682 w 487772"/>
                <a:gd name="connsiteY11" fmla="*/ 11631 h 543580"/>
                <a:gd name="connsiteX12" fmla="*/ 216015 w 487772"/>
                <a:gd name="connsiteY12" fmla="*/ 60512 h 543580"/>
                <a:gd name="connsiteX13" fmla="*/ 203436 w 487772"/>
                <a:gd name="connsiteY13" fmla="*/ 120283 h 543580"/>
                <a:gd name="connsiteX14" fmla="*/ 200565 w 487772"/>
                <a:gd name="connsiteY14" fmla="*/ 168235 h 543580"/>
                <a:gd name="connsiteX15" fmla="*/ 166796 w 487772"/>
                <a:gd name="connsiteY15" fmla="*/ 163086 h 543580"/>
                <a:gd name="connsiteX16" fmla="*/ 162068 w 487772"/>
                <a:gd name="connsiteY16" fmla="*/ 158105 h 543580"/>
                <a:gd name="connsiteX17" fmla="*/ 160717 w 487772"/>
                <a:gd name="connsiteY17" fmla="*/ 154812 h 543580"/>
                <a:gd name="connsiteX18" fmla="*/ 160633 w 487772"/>
                <a:gd name="connsiteY18" fmla="*/ 154559 h 543580"/>
                <a:gd name="connsiteX19" fmla="*/ 122052 w 487772"/>
                <a:gd name="connsiteY19" fmla="*/ 128641 h 543580"/>
                <a:gd name="connsiteX20" fmla="*/ 81106 w 487772"/>
                <a:gd name="connsiteY20" fmla="*/ 163001 h 543580"/>
                <a:gd name="connsiteX21" fmla="*/ 75788 w 487772"/>
                <a:gd name="connsiteY21" fmla="*/ 166800 h 543580"/>
                <a:gd name="connsiteX22" fmla="*/ 62533 w 487772"/>
                <a:gd name="connsiteY22" fmla="*/ 171444 h 543580"/>
                <a:gd name="connsiteX23" fmla="*/ 30368 w 487772"/>
                <a:gd name="connsiteY23" fmla="*/ 217285 h 543580"/>
                <a:gd name="connsiteX24" fmla="*/ 31297 w 487772"/>
                <a:gd name="connsiteY24" fmla="*/ 230033 h 543580"/>
                <a:gd name="connsiteX25" fmla="*/ 39148 w 487772"/>
                <a:gd name="connsiteY25" fmla="*/ 255613 h 543580"/>
                <a:gd name="connsiteX26" fmla="*/ 101284 w 487772"/>
                <a:gd name="connsiteY26" fmla="*/ 338770 h 543580"/>
                <a:gd name="connsiteX27" fmla="*/ 111246 w 487772"/>
                <a:gd name="connsiteY27" fmla="*/ 349154 h 543580"/>
                <a:gd name="connsiteX28" fmla="*/ 80853 w 487772"/>
                <a:gd name="connsiteY28" fmla="*/ 369669 h 543580"/>
                <a:gd name="connsiteX29" fmla="*/ 72073 w 487772"/>
                <a:gd name="connsiteY29" fmla="*/ 373384 h 543580"/>
                <a:gd name="connsiteX30" fmla="*/ 48603 w 487772"/>
                <a:gd name="connsiteY30" fmla="*/ 366545 h 543580"/>
                <a:gd name="connsiteX31" fmla="*/ 5295 w 487772"/>
                <a:gd name="connsiteY31" fmla="*/ 409854 h 543580"/>
                <a:gd name="connsiteX32" fmla="*/ 11542 w 487772"/>
                <a:gd name="connsiteY32" fmla="*/ 432227 h 543580"/>
                <a:gd name="connsiteX33" fmla="*/ 7405 w 487772"/>
                <a:gd name="connsiteY33" fmla="*/ 446156 h 543580"/>
                <a:gd name="connsiteX34" fmla="*/ 23192 w 487772"/>
                <a:gd name="connsiteY34" fmla="*/ 516565 h 543580"/>
                <a:gd name="connsiteX35" fmla="*/ 50967 w 487772"/>
                <a:gd name="connsiteY35" fmla="*/ 531171 h 543580"/>
                <a:gd name="connsiteX36" fmla="*/ 95205 w 487772"/>
                <a:gd name="connsiteY36" fmla="*/ 541470 h 543580"/>
                <a:gd name="connsiteX37" fmla="*/ 118421 w 487772"/>
                <a:gd name="connsiteY37" fmla="*/ 543581 h 543580"/>
                <a:gd name="connsiteX38" fmla="*/ 120026 w 487772"/>
                <a:gd name="connsiteY38" fmla="*/ 543581 h 543580"/>
                <a:gd name="connsiteX39" fmla="*/ 124416 w 487772"/>
                <a:gd name="connsiteY39" fmla="*/ 537249 h 543580"/>
                <a:gd name="connsiteX40" fmla="*/ 130325 w 487772"/>
                <a:gd name="connsiteY40" fmla="*/ 528807 h 543580"/>
                <a:gd name="connsiteX41" fmla="*/ 128721 w 487772"/>
                <a:gd name="connsiteY41" fmla="*/ 528807 h 543580"/>
                <a:gd name="connsiteX42" fmla="*/ 105083 w 487772"/>
                <a:gd name="connsiteY42" fmla="*/ 527287 h 543580"/>
                <a:gd name="connsiteX43" fmla="*/ 51474 w 487772"/>
                <a:gd name="connsiteY43" fmla="*/ 515130 h 543580"/>
                <a:gd name="connsiteX44" fmla="*/ 40161 w 487772"/>
                <a:gd name="connsiteY44" fmla="*/ 509896 h 543580"/>
                <a:gd name="connsiteX45" fmla="*/ 25556 w 487772"/>
                <a:gd name="connsiteY45" fmla="*/ 446494 h 543580"/>
                <a:gd name="connsiteX46" fmla="*/ 48772 w 487772"/>
                <a:gd name="connsiteY46" fmla="*/ 453248 h 543580"/>
                <a:gd name="connsiteX47" fmla="*/ 92081 w 487772"/>
                <a:gd name="connsiteY47" fmla="*/ 409939 h 543580"/>
                <a:gd name="connsiteX48" fmla="*/ 85243 w 487772"/>
                <a:gd name="connsiteY48" fmla="*/ 386554 h 543580"/>
                <a:gd name="connsiteX49" fmla="*/ 90562 w 487772"/>
                <a:gd name="connsiteY49" fmla="*/ 381235 h 543580"/>
                <a:gd name="connsiteX50" fmla="*/ 117577 w 487772"/>
                <a:gd name="connsiteY50" fmla="*/ 363506 h 543580"/>
                <a:gd name="connsiteX51" fmla="*/ 128552 w 487772"/>
                <a:gd name="connsiteY51" fmla="*/ 364266 h 543580"/>
                <a:gd name="connsiteX52" fmla="*/ 186466 w 487772"/>
                <a:gd name="connsiteY52" fmla="*/ 409348 h 543580"/>
                <a:gd name="connsiteX53" fmla="*/ 193980 w 487772"/>
                <a:gd name="connsiteY53" fmla="*/ 415089 h 543580"/>
                <a:gd name="connsiteX54" fmla="*/ 200818 w 487772"/>
                <a:gd name="connsiteY54" fmla="*/ 424291 h 543580"/>
                <a:gd name="connsiteX55" fmla="*/ 201325 w 487772"/>
                <a:gd name="connsiteY55" fmla="*/ 425979 h 543580"/>
                <a:gd name="connsiteX56" fmla="*/ 202929 w 487772"/>
                <a:gd name="connsiteY56" fmla="*/ 423700 h 543580"/>
                <a:gd name="connsiteX57" fmla="*/ 206728 w 487772"/>
                <a:gd name="connsiteY57" fmla="*/ 418128 h 543580"/>
                <a:gd name="connsiteX58" fmla="*/ 210274 w 487772"/>
                <a:gd name="connsiteY58" fmla="*/ 412978 h 543580"/>
                <a:gd name="connsiteX59" fmla="*/ 214326 w 487772"/>
                <a:gd name="connsiteY59" fmla="*/ 407068 h 543580"/>
                <a:gd name="connsiteX60" fmla="*/ 213989 w 487772"/>
                <a:gd name="connsiteY60" fmla="*/ 405211 h 543580"/>
                <a:gd name="connsiteX61" fmla="*/ 210611 w 487772"/>
                <a:gd name="connsiteY61" fmla="*/ 374397 h 543580"/>
                <a:gd name="connsiteX62" fmla="*/ 319602 w 487772"/>
                <a:gd name="connsiteY62" fmla="*/ 215681 h 543580"/>
                <a:gd name="connsiteX63" fmla="*/ 320446 w 487772"/>
                <a:gd name="connsiteY63" fmla="*/ 215428 h 543580"/>
                <a:gd name="connsiteX64" fmla="*/ 350332 w 487772"/>
                <a:gd name="connsiteY64" fmla="*/ 207914 h 543580"/>
                <a:gd name="connsiteX65" fmla="*/ 352189 w 487772"/>
                <a:gd name="connsiteY65" fmla="*/ 207577 h 543580"/>
                <a:gd name="connsiteX66" fmla="*/ 355819 w 487772"/>
                <a:gd name="connsiteY66" fmla="*/ 202342 h 543580"/>
                <a:gd name="connsiteX67" fmla="*/ 362826 w 487772"/>
                <a:gd name="connsiteY67" fmla="*/ 192212 h 543580"/>
                <a:gd name="connsiteX68" fmla="*/ 471901 w 487772"/>
                <a:gd name="connsiteY68" fmla="*/ 34256 h 543580"/>
                <a:gd name="connsiteX69" fmla="*/ 487773 w 487772"/>
                <a:gd name="connsiteY69" fmla="*/ 11377 h 543580"/>
                <a:gd name="connsiteX70" fmla="*/ 486591 w 487772"/>
                <a:gd name="connsiteY70" fmla="*/ 10702 h 543580"/>
                <a:gd name="connsiteX71" fmla="*/ 193051 w 487772"/>
                <a:gd name="connsiteY71" fmla="*/ 396516 h 543580"/>
                <a:gd name="connsiteX72" fmla="*/ 136404 w 487772"/>
                <a:gd name="connsiteY72" fmla="*/ 352025 h 543580"/>
                <a:gd name="connsiteX73" fmla="*/ 200227 w 487772"/>
                <a:gd name="connsiteY73" fmla="*/ 319353 h 543580"/>
                <a:gd name="connsiteX74" fmla="*/ 193051 w 487772"/>
                <a:gd name="connsiteY74" fmla="*/ 396516 h 543580"/>
                <a:gd name="connsiteX75" fmla="*/ 204871 w 487772"/>
                <a:gd name="connsiteY75" fmla="*/ 301371 h 543580"/>
                <a:gd name="connsiteX76" fmla="*/ 131507 w 487772"/>
                <a:gd name="connsiteY76" fmla="*/ 338010 h 543580"/>
                <a:gd name="connsiteX77" fmla="*/ 120616 w 487772"/>
                <a:gd name="connsiteY77" fmla="*/ 337166 h 543580"/>
                <a:gd name="connsiteX78" fmla="*/ 55273 w 487772"/>
                <a:gd name="connsiteY78" fmla="*/ 255276 h 543580"/>
                <a:gd name="connsiteX79" fmla="*/ 50039 w 487772"/>
                <a:gd name="connsiteY79" fmla="*/ 243203 h 543580"/>
                <a:gd name="connsiteX80" fmla="*/ 45733 w 487772"/>
                <a:gd name="connsiteY80" fmla="*/ 228176 h 543580"/>
                <a:gd name="connsiteX81" fmla="*/ 45311 w 487772"/>
                <a:gd name="connsiteY81" fmla="*/ 217285 h 543580"/>
                <a:gd name="connsiteX82" fmla="*/ 78827 w 487772"/>
                <a:gd name="connsiteY82" fmla="*/ 181828 h 543580"/>
                <a:gd name="connsiteX83" fmla="*/ 82119 w 487772"/>
                <a:gd name="connsiteY83" fmla="*/ 182756 h 543580"/>
                <a:gd name="connsiteX84" fmla="*/ 82119 w 487772"/>
                <a:gd name="connsiteY84" fmla="*/ 182756 h 543580"/>
                <a:gd name="connsiteX85" fmla="*/ 121883 w 487772"/>
                <a:gd name="connsiteY85" fmla="*/ 211967 h 543580"/>
                <a:gd name="connsiteX86" fmla="*/ 138092 w 487772"/>
                <a:gd name="connsiteY86" fmla="*/ 208674 h 543580"/>
                <a:gd name="connsiteX87" fmla="*/ 138261 w 487772"/>
                <a:gd name="connsiteY87" fmla="*/ 208674 h 543580"/>
                <a:gd name="connsiteX88" fmla="*/ 161646 w 487772"/>
                <a:gd name="connsiteY88" fmla="*/ 185036 h 543580"/>
                <a:gd name="connsiteX89" fmla="*/ 169413 w 487772"/>
                <a:gd name="connsiteY89" fmla="*/ 180477 h 543580"/>
                <a:gd name="connsiteX90" fmla="*/ 196260 w 487772"/>
                <a:gd name="connsiteY90" fmla="*/ 185711 h 543580"/>
                <a:gd name="connsiteX91" fmla="*/ 201832 w 487772"/>
                <a:gd name="connsiteY91" fmla="*/ 192127 h 543580"/>
                <a:gd name="connsiteX92" fmla="*/ 213989 w 487772"/>
                <a:gd name="connsiteY92" fmla="*/ 284824 h 543580"/>
                <a:gd name="connsiteX93" fmla="*/ 204618 w 487772"/>
                <a:gd name="connsiteY93" fmla="*/ 301286 h 543580"/>
                <a:gd name="connsiteX94" fmla="*/ 228509 w 487772"/>
                <a:gd name="connsiteY94" fmla="*/ 268699 h 543580"/>
                <a:gd name="connsiteX95" fmla="*/ 225977 w 487772"/>
                <a:gd name="connsiteY95" fmla="*/ 268108 h 543580"/>
                <a:gd name="connsiteX96" fmla="*/ 216943 w 487772"/>
                <a:gd name="connsiteY96" fmla="*/ 190270 h 543580"/>
                <a:gd name="connsiteX97" fmla="*/ 293177 w 487772"/>
                <a:gd name="connsiteY97" fmla="*/ 208674 h 543580"/>
                <a:gd name="connsiteX98" fmla="*/ 293431 w 487772"/>
                <a:gd name="connsiteY98" fmla="*/ 211291 h 543580"/>
                <a:gd name="connsiteX99" fmla="*/ 228425 w 487772"/>
                <a:gd name="connsiteY99" fmla="*/ 268783 h 543580"/>
                <a:gd name="connsiteX100" fmla="*/ 321628 w 487772"/>
                <a:gd name="connsiteY100" fmla="*/ 198797 h 543580"/>
                <a:gd name="connsiteX101" fmla="*/ 313101 w 487772"/>
                <a:gd name="connsiteY101" fmla="*/ 198374 h 543580"/>
                <a:gd name="connsiteX102" fmla="*/ 223022 w 487772"/>
                <a:gd name="connsiteY102" fmla="*/ 172794 h 543580"/>
                <a:gd name="connsiteX103" fmla="*/ 216521 w 487772"/>
                <a:gd name="connsiteY103" fmla="*/ 165281 h 543580"/>
                <a:gd name="connsiteX104" fmla="*/ 233743 w 487772"/>
                <a:gd name="connsiteY104" fmla="*/ 55531 h 543580"/>
                <a:gd name="connsiteX105" fmla="*/ 265064 w 487772"/>
                <a:gd name="connsiteY105" fmla="*/ 29359 h 543580"/>
                <a:gd name="connsiteX106" fmla="*/ 274182 w 487772"/>
                <a:gd name="connsiteY106" fmla="*/ 35522 h 543580"/>
                <a:gd name="connsiteX107" fmla="*/ 297905 w 487772"/>
                <a:gd name="connsiteY107" fmla="*/ 113276 h 543580"/>
                <a:gd name="connsiteX108" fmla="*/ 321290 w 487772"/>
                <a:gd name="connsiteY108" fmla="*/ 190185 h 543580"/>
                <a:gd name="connsiteX109" fmla="*/ 321543 w 487772"/>
                <a:gd name="connsiteY109" fmla="*/ 198712 h 5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87772" h="543580" fill="norm" stroke="1" extrusionOk="0">
                  <a:moveTo>
                    <a:pt x="486253" y="10955"/>
                  </a:moveTo>
                  <a:cubicBezTo>
                    <a:pt x="485324" y="10617"/>
                    <a:pt x="484227" y="10280"/>
                    <a:pt x="482961" y="10026"/>
                  </a:cubicBezTo>
                  <a:cubicBezTo>
                    <a:pt x="476798" y="8929"/>
                    <a:pt x="470635" y="7831"/>
                    <a:pt x="464556" y="6734"/>
                  </a:cubicBezTo>
                  <a:cubicBezTo>
                    <a:pt x="454426" y="4877"/>
                    <a:pt x="444295" y="2766"/>
                    <a:pt x="434164" y="487"/>
                  </a:cubicBezTo>
                  <a:cubicBezTo>
                    <a:pt x="428001" y="-949"/>
                    <a:pt x="425215" y="740"/>
                    <a:pt x="422851" y="6227"/>
                  </a:cubicBezTo>
                  <a:cubicBezTo>
                    <a:pt x="414156" y="25645"/>
                    <a:pt x="404785" y="44809"/>
                    <a:pt x="396089" y="64226"/>
                  </a:cubicBezTo>
                  <a:cubicBezTo>
                    <a:pt x="393219" y="70473"/>
                    <a:pt x="390180" y="74272"/>
                    <a:pt x="382075" y="73682"/>
                  </a:cubicBezTo>
                  <a:cubicBezTo>
                    <a:pt x="371944" y="72922"/>
                    <a:pt x="361644" y="73682"/>
                    <a:pt x="351514" y="74779"/>
                  </a:cubicBezTo>
                  <a:cubicBezTo>
                    <a:pt x="345351" y="75370"/>
                    <a:pt x="341889" y="73513"/>
                    <a:pt x="338850" y="68110"/>
                  </a:cubicBezTo>
                  <a:cubicBezTo>
                    <a:pt x="327875" y="48017"/>
                    <a:pt x="316225" y="28177"/>
                    <a:pt x="305250" y="8085"/>
                  </a:cubicBezTo>
                  <a:cubicBezTo>
                    <a:pt x="302295" y="2766"/>
                    <a:pt x="299087" y="1837"/>
                    <a:pt x="293853" y="3610"/>
                  </a:cubicBezTo>
                  <a:cubicBezTo>
                    <a:pt x="285242" y="6565"/>
                    <a:pt x="276462" y="9436"/>
                    <a:pt x="267682" y="11631"/>
                  </a:cubicBezTo>
                  <a:cubicBezTo>
                    <a:pt x="241088" y="18131"/>
                    <a:pt x="223781" y="35353"/>
                    <a:pt x="216015" y="60512"/>
                  </a:cubicBezTo>
                  <a:cubicBezTo>
                    <a:pt x="209936" y="79844"/>
                    <a:pt x="206390" y="100190"/>
                    <a:pt x="203436" y="120283"/>
                  </a:cubicBezTo>
                  <a:cubicBezTo>
                    <a:pt x="201156" y="135733"/>
                    <a:pt x="201409" y="151520"/>
                    <a:pt x="200565" y="168235"/>
                  </a:cubicBezTo>
                  <a:cubicBezTo>
                    <a:pt x="188999" y="166547"/>
                    <a:pt x="177855" y="165112"/>
                    <a:pt x="166796" y="163086"/>
                  </a:cubicBezTo>
                  <a:cubicBezTo>
                    <a:pt x="164939" y="162748"/>
                    <a:pt x="162828" y="160131"/>
                    <a:pt x="162068" y="158105"/>
                  </a:cubicBezTo>
                  <a:cubicBezTo>
                    <a:pt x="161646" y="157007"/>
                    <a:pt x="161140" y="155910"/>
                    <a:pt x="160717" y="154812"/>
                  </a:cubicBezTo>
                  <a:cubicBezTo>
                    <a:pt x="160717" y="154812"/>
                    <a:pt x="160717" y="154643"/>
                    <a:pt x="160633" y="154559"/>
                  </a:cubicBezTo>
                  <a:cubicBezTo>
                    <a:pt x="154470" y="139363"/>
                    <a:pt x="139527" y="128641"/>
                    <a:pt x="122052" y="128641"/>
                  </a:cubicBezTo>
                  <a:cubicBezTo>
                    <a:pt x="101537" y="128641"/>
                    <a:pt x="84568" y="143499"/>
                    <a:pt x="81106" y="163001"/>
                  </a:cubicBezTo>
                  <a:cubicBezTo>
                    <a:pt x="79587" y="164521"/>
                    <a:pt x="77645" y="165872"/>
                    <a:pt x="75788" y="166800"/>
                  </a:cubicBezTo>
                  <a:cubicBezTo>
                    <a:pt x="71735" y="168995"/>
                    <a:pt x="66839" y="169671"/>
                    <a:pt x="62533" y="171444"/>
                  </a:cubicBezTo>
                  <a:cubicBezTo>
                    <a:pt x="50208" y="176256"/>
                    <a:pt x="31466" y="195673"/>
                    <a:pt x="30368" y="217285"/>
                  </a:cubicBezTo>
                  <a:cubicBezTo>
                    <a:pt x="30115" y="222013"/>
                    <a:pt x="30706" y="226150"/>
                    <a:pt x="31297" y="230033"/>
                  </a:cubicBezTo>
                  <a:cubicBezTo>
                    <a:pt x="32479" y="237885"/>
                    <a:pt x="34758" y="246158"/>
                    <a:pt x="39148" y="255613"/>
                  </a:cubicBezTo>
                  <a:cubicBezTo>
                    <a:pt x="54007" y="287610"/>
                    <a:pt x="89296" y="326613"/>
                    <a:pt x="101284" y="338770"/>
                  </a:cubicBezTo>
                  <a:cubicBezTo>
                    <a:pt x="104492" y="341978"/>
                    <a:pt x="107615" y="345355"/>
                    <a:pt x="111246" y="349154"/>
                  </a:cubicBezTo>
                  <a:cubicBezTo>
                    <a:pt x="100439" y="356415"/>
                    <a:pt x="90309" y="362578"/>
                    <a:pt x="80853" y="369669"/>
                  </a:cubicBezTo>
                  <a:cubicBezTo>
                    <a:pt x="77814" y="371948"/>
                    <a:pt x="75028" y="373215"/>
                    <a:pt x="72073" y="373384"/>
                  </a:cubicBezTo>
                  <a:cubicBezTo>
                    <a:pt x="65319" y="368994"/>
                    <a:pt x="57299" y="366545"/>
                    <a:pt x="48603" y="366545"/>
                  </a:cubicBezTo>
                  <a:cubicBezTo>
                    <a:pt x="24627" y="366545"/>
                    <a:pt x="5295" y="385963"/>
                    <a:pt x="5295" y="409854"/>
                  </a:cubicBezTo>
                  <a:cubicBezTo>
                    <a:pt x="5295" y="418044"/>
                    <a:pt x="7574" y="425642"/>
                    <a:pt x="11542" y="432227"/>
                  </a:cubicBezTo>
                  <a:cubicBezTo>
                    <a:pt x="11542" y="436870"/>
                    <a:pt x="9938" y="441175"/>
                    <a:pt x="7405" y="446156"/>
                  </a:cubicBezTo>
                  <a:cubicBezTo>
                    <a:pt x="-6440" y="472581"/>
                    <a:pt x="-700" y="498921"/>
                    <a:pt x="23192" y="516565"/>
                  </a:cubicBezTo>
                  <a:cubicBezTo>
                    <a:pt x="31550" y="522728"/>
                    <a:pt x="41174" y="527709"/>
                    <a:pt x="50967" y="531171"/>
                  </a:cubicBezTo>
                  <a:cubicBezTo>
                    <a:pt x="65404" y="536405"/>
                    <a:pt x="80262" y="539528"/>
                    <a:pt x="95205" y="541470"/>
                  </a:cubicBezTo>
                  <a:cubicBezTo>
                    <a:pt x="102888" y="542483"/>
                    <a:pt x="110570" y="543159"/>
                    <a:pt x="118421" y="543581"/>
                  </a:cubicBezTo>
                  <a:lnTo>
                    <a:pt x="120026" y="543581"/>
                  </a:lnTo>
                  <a:cubicBezTo>
                    <a:pt x="120026" y="543581"/>
                    <a:pt x="124416" y="537249"/>
                    <a:pt x="124416" y="537249"/>
                  </a:cubicBezTo>
                  <a:lnTo>
                    <a:pt x="130325" y="528807"/>
                  </a:lnTo>
                  <a:cubicBezTo>
                    <a:pt x="129734" y="528807"/>
                    <a:pt x="129228" y="528807"/>
                    <a:pt x="128721" y="528807"/>
                  </a:cubicBezTo>
                  <a:cubicBezTo>
                    <a:pt x="120785" y="528553"/>
                    <a:pt x="112934" y="528131"/>
                    <a:pt x="105083" y="527287"/>
                  </a:cubicBezTo>
                  <a:cubicBezTo>
                    <a:pt x="86932" y="525430"/>
                    <a:pt x="69034" y="521884"/>
                    <a:pt x="51474" y="515130"/>
                  </a:cubicBezTo>
                  <a:cubicBezTo>
                    <a:pt x="47590" y="513610"/>
                    <a:pt x="43791" y="511922"/>
                    <a:pt x="40161" y="509896"/>
                  </a:cubicBezTo>
                  <a:cubicBezTo>
                    <a:pt x="13737" y="494953"/>
                    <a:pt x="8418" y="472496"/>
                    <a:pt x="25556" y="446494"/>
                  </a:cubicBezTo>
                  <a:cubicBezTo>
                    <a:pt x="32310" y="450800"/>
                    <a:pt x="40246" y="453248"/>
                    <a:pt x="48772" y="453248"/>
                  </a:cubicBezTo>
                  <a:cubicBezTo>
                    <a:pt x="72749" y="453248"/>
                    <a:pt x="92081" y="433831"/>
                    <a:pt x="92081" y="409939"/>
                  </a:cubicBezTo>
                  <a:cubicBezTo>
                    <a:pt x="92081" y="401328"/>
                    <a:pt x="89549" y="393392"/>
                    <a:pt x="85243" y="386554"/>
                  </a:cubicBezTo>
                  <a:cubicBezTo>
                    <a:pt x="86172" y="384612"/>
                    <a:pt x="87945" y="382923"/>
                    <a:pt x="90562" y="381235"/>
                  </a:cubicBezTo>
                  <a:cubicBezTo>
                    <a:pt x="99764" y="375579"/>
                    <a:pt x="108713" y="369585"/>
                    <a:pt x="117577" y="363506"/>
                  </a:cubicBezTo>
                  <a:cubicBezTo>
                    <a:pt x="121630" y="360720"/>
                    <a:pt x="124584" y="361058"/>
                    <a:pt x="128552" y="364266"/>
                  </a:cubicBezTo>
                  <a:cubicBezTo>
                    <a:pt x="147716" y="379462"/>
                    <a:pt x="167049" y="394405"/>
                    <a:pt x="186466" y="409348"/>
                  </a:cubicBezTo>
                  <a:cubicBezTo>
                    <a:pt x="188915" y="411205"/>
                    <a:pt x="191448" y="413231"/>
                    <a:pt x="193980" y="415089"/>
                  </a:cubicBezTo>
                  <a:cubicBezTo>
                    <a:pt x="197357" y="417706"/>
                    <a:pt x="199636" y="420829"/>
                    <a:pt x="200818" y="424291"/>
                  </a:cubicBezTo>
                  <a:cubicBezTo>
                    <a:pt x="200987" y="424797"/>
                    <a:pt x="201156" y="425388"/>
                    <a:pt x="201325" y="425979"/>
                  </a:cubicBezTo>
                  <a:lnTo>
                    <a:pt x="202929" y="423700"/>
                  </a:lnTo>
                  <a:lnTo>
                    <a:pt x="206728" y="418128"/>
                  </a:lnTo>
                  <a:lnTo>
                    <a:pt x="210274" y="412978"/>
                  </a:lnTo>
                  <a:lnTo>
                    <a:pt x="214326" y="407068"/>
                  </a:lnTo>
                  <a:cubicBezTo>
                    <a:pt x="214157" y="406478"/>
                    <a:pt x="214073" y="405802"/>
                    <a:pt x="213989" y="405211"/>
                  </a:cubicBezTo>
                  <a:cubicBezTo>
                    <a:pt x="211793" y="394996"/>
                    <a:pt x="210780" y="384696"/>
                    <a:pt x="210611" y="374397"/>
                  </a:cubicBezTo>
                  <a:cubicBezTo>
                    <a:pt x="209514" y="306521"/>
                    <a:pt x="250122" y="240164"/>
                    <a:pt x="319602" y="215681"/>
                  </a:cubicBezTo>
                  <a:cubicBezTo>
                    <a:pt x="319855" y="215681"/>
                    <a:pt x="320108" y="215512"/>
                    <a:pt x="320446" y="215428"/>
                  </a:cubicBezTo>
                  <a:cubicBezTo>
                    <a:pt x="330492" y="211967"/>
                    <a:pt x="340454" y="209518"/>
                    <a:pt x="350332" y="207914"/>
                  </a:cubicBezTo>
                  <a:cubicBezTo>
                    <a:pt x="350923" y="207745"/>
                    <a:pt x="351598" y="207661"/>
                    <a:pt x="352189" y="207577"/>
                  </a:cubicBezTo>
                  <a:lnTo>
                    <a:pt x="355819" y="202342"/>
                  </a:lnTo>
                  <a:lnTo>
                    <a:pt x="362826" y="192212"/>
                  </a:lnTo>
                  <a:lnTo>
                    <a:pt x="471901" y="34256"/>
                  </a:lnTo>
                  <a:lnTo>
                    <a:pt x="487773" y="11377"/>
                  </a:lnTo>
                  <a:cubicBezTo>
                    <a:pt x="487773" y="11377"/>
                    <a:pt x="487013" y="10955"/>
                    <a:pt x="486591" y="10702"/>
                  </a:cubicBezTo>
                  <a:close/>
                  <a:moveTo>
                    <a:pt x="193051" y="396516"/>
                  </a:moveTo>
                  <a:cubicBezTo>
                    <a:pt x="174901" y="382248"/>
                    <a:pt x="156665" y="367981"/>
                    <a:pt x="136404" y="352025"/>
                  </a:cubicBezTo>
                  <a:cubicBezTo>
                    <a:pt x="159367" y="340290"/>
                    <a:pt x="179881" y="329737"/>
                    <a:pt x="200227" y="319353"/>
                  </a:cubicBezTo>
                  <a:cubicBezTo>
                    <a:pt x="197864" y="345355"/>
                    <a:pt x="195584" y="370007"/>
                    <a:pt x="193051" y="396516"/>
                  </a:cubicBezTo>
                  <a:close/>
                  <a:moveTo>
                    <a:pt x="204871" y="301371"/>
                  </a:moveTo>
                  <a:cubicBezTo>
                    <a:pt x="180304" y="313359"/>
                    <a:pt x="155905" y="325600"/>
                    <a:pt x="131507" y="338010"/>
                  </a:cubicBezTo>
                  <a:cubicBezTo>
                    <a:pt x="127370" y="340121"/>
                    <a:pt x="124416" y="340881"/>
                    <a:pt x="120616" y="337166"/>
                  </a:cubicBezTo>
                  <a:cubicBezTo>
                    <a:pt x="95374" y="312599"/>
                    <a:pt x="71904" y="286681"/>
                    <a:pt x="55273" y="255276"/>
                  </a:cubicBezTo>
                  <a:cubicBezTo>
                    <a:pt x="53247" y="251392"/>
                    <a:pt x="51812" y="247171"/>
                    <a:pt x="50039" y="243203"/>
                  </a:cubicBezTo>
                  <a:cubicBezTo>
                    <a:pt x="48519" y="239826"/>
                    <a:pt x="46577" y="234676"/>
                    <a:pt x="45733" y="228176"/>
                  </a:cubicBezTo>
                  <a:cubicBezTo>
                    <a:pt x="45142" y="223786"/>
                    <a:pt x="45142" y="219734"/>
                    <a:pt x="45311" y="217285"/>
                  </a:cubicBezTo>
                  <a:cubicBezTo>
                    <a:pt x="46831" y="199810"/>
                    <a:pt x="64813" y="183516"/>
                    <a:pt x="78827" y="181828"/>
                  </a:cubicBezTo>
                  <a:cubicBezTo>
                    <a:pt x="79756" y="181743"/>
                    <a:pt x="81022" y="182165"/>
                    <a:pt x="82119" y="182756"/>
                  </a:cubicBezTo>
                  <a:lnTo>
                    <a:pt x="82119" y="182756"/>
                  </a:lnTo>
                  <a:cubicBezTo>
                    <a:pt x="87438" y="199725"/>
                    <a:pt x="103225" y="211967"/>
                    <a:pt x="121883" y="211967"/>
                  </a:cubicBezTo>
                  <a:cubicBezTo>
                    <a:pt x="127624" y="211967"/>
                    <a:pt x="133111" y="210785"/>
                    <a:pt x="138092" y="208674"/>
                  </a:cubicBezTo>
                  <a:cubicBezTo>
                    <a:pt x="138092" y="208674"/>
                    <a:pt x="138261" y="208674"/>
                    <a:pt x="138261" y="208674"/>
                  </a:cubicBezTo>
                  <a:cubicBezTo>
                    <a:pt x="148645" y="204791"/>
                    <a:pt x="156327" y="196517"/>
                    <a:pt x="161646" y="185036"/>
                  </a:cubicBezTo>
                  <a:cubicBezTo>
                    <a:pt x="162659" y="182756"/>
                    <a:pt x="166965" y="180224"/>
                    <a:pt x="169413" y="180477"/>
                  </a:cubicBezTo>
                  <a:cubicBezTo>
                    <a:pt x="178446" y="181490"/>
                    <a:pt x="187480" y="183347"/>
                    <a:pt x="196260" y="185711"/>
                  </a:cubicBezTo>
                  <a:cubicBezTo>
                    <a:pt x="198623" y="186302"/>
                    <a:pt x="201578" y="189763"/>
                    <a:pt x="201832" y="192127"/>
                  </a:cubicBezTo>
                  <a:cubicBezTo>
                    <a:pt x="206137" y="223026"/>
                    <a:pt x="209936" y="253925"/>
                    <a:pt x="213989" y="284824"/>
                  </a:cubicBezTo>
                  <a:cubicBezTo>
                    <a:pt x="215086" y="292760"/>
                    <a:pt x="211793" y="297741"/>
                    <a:pt x="204618" y="301286"/>
                  </a:cubicBezTo>
                  <a:close/>
                  <a:moveTo>
                    <a:pt x="228509" y="268699"/>
                  </a:moveTo>
                  <a:cubicBezTo>
                    <a:pt x="227749" y="268446"/>
                    <a:pt x="226905" y="268277"/>
                    <a:pt x="225977" y="268108"/>
                  </a:cubicBezTo>
                  <a:cubicBezTo>
                    <a:pt x="223106" y="242866"/>
                    <a:pt x="220151" y="217623"/>
                    <a:pt x="216943" y="190270"/>
                  </a:cubicBezTo>
                  <a:cubicBezTo>
                    <a:pt x="243874" y="196770"/>
                    <a:pt x="268526" y="202765"/>
                    <a:pt x="293177" y="208674"/>
                  </a:cubicBezTo>
                  <a:cubicBezTo>
                    <a:pt x="293177" y="209603"/>
                    <a:pt x="293346" y="210447"/>
                    <a:pt x="293431" y="211291"/>
                  </a:cubicBezTo>
                  <a:cubicBezTo>
                    <a:pt x="267344" y="225390"/>
                    <a:pt x="246069" y="244976"/>
                    <a:pt x="228425" y="268783"/>
                  </a:cubicBezTo>
                  <a:close/>
                  <a:moveTo>
                    <a:pt x="321628" y="198797"/>
                  </a:moveTo>
                  <a:cubicBezTo>
                    <a:pt x="318842" y="198628"/>
                    <a:pt x="315718" y="199134"/>
                    <a:pt x="313101" y="198374"/>
                  </a:cubicBezTo>
                  <a:cubicBezTo>
                    <a:pt x="283047" y="190017"/>
                    <a:pt x="252992" y="181659"/>
                    <a:pt x="223022" y="172794"/>
                  </a:cubicBezTo>
                  <a:cubicBezTo>
                    <a:pt x="220236" y="172034"/>
                    <a:pt x="216521" y="167898"/>
                    <a:pt x="216521" y="165281"/>
                  </a:cubicBezTo>
                  <a:cubicBezTo>
                    <a:pt x="216521" y="127881"/>
                    <a:pt x="218716" y="90735"/>
                    <a:pt x="233743" y="55531"/>
                  </a:cubicBezTo>
                  <a:cubicBezTo>
                    <a:pt x="239906" y="41179"/>
                    <a:pt x="251388" y="34256"/>
                    <a:pt x="265064" y="29359"/>
                  </a:cubicBezTo>
                  <a:cubicBezTo>
                    <a:pt x="271058" y="27164"/>
                    <a:pt x="272831" y="30795"/>
                    <a:pt x="274182" y="35522"/>
                  </a:cubicBezTo>
                  <a:cubicBezTo>
                    <a:pt x="282034" y="61356"/>
                    <a:pt x="290054" y="87358"/>
                    <a:pt x="297905" y="113276"/>
                  </a:cubicBezTo>
                  <a:cubicBezTo>
                    <a:pt x="305756" y="138856"/>
                    <a:pt x="313692" y="164521"/>
                    <a:pt x="321290" y="190185"/>
                  </a:cubicBezTo>
                  <a:cubicBezTo>
                    <a:pt x="322050" y="192803"/>
                    <a:pt x="321543" y="195842"/>
                    <a:pt x="321543" y="198712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Рисунок 11"/>
            <p:cNvSpPr/>
            <p:nvPr/>
          </p:nvSpPr>
          <p:spPr bwMode="auto">
            <a:xfrm>
              <a:off x="16485698" y="5719363"/>
              <a:ext cx="938725" cy="395919"/>
            </a:xfrm>
            <a:custGeom>
              <a:avLst/>
              <a:gdLst>
                <a:gd name="connsiteX0" fmla="*/ 244743 w 713459"/>
                <a:gd name="connsiteY0" fmla="*/ 130687 h 300910"/>
                <a:gd name="connsiteX1" fmla="*/ 246600 w 713459"/>
                <a:gd name="connsiteY1" fmla="*/ 136090 h 300910"/>
                <a:gd name="connsiteX2" fmla="*/ 251328 w 713459"/>
                <a:gd name="connsiteY2" fmla="*/ 141071 h 300910"/>
                <a:gd name="connsiteX3" fmla="*/ 298098 w 713459"/>
                <a:gd name="connsiteY3" fmla="*/ 142760 h 300910"/>
                <a:gd name="connsiteX4" fmla="*/ 309748 w 713459"/>
                <a:gd name="connsiteY4" fmla="*/ 141915 h 300910"/>
                <a:gd name="connsiteX5" fmla="*/ 388769 w 713459"/>
                <a:gd name="connsiteY5" fmla="*/ 156098 h 300910"/>
                <a:gd name="connsiteX6" fmla="*/ 486446 w 713459"/>
                <a:gd name="connsiteY6" fmla="*/ 167073 h 300910"/>
                <a:gd name="connsiteX7" fmla="*/ 574753 w 713459"/>
                <a:gd name="connsiteY7" fmla="*/ 175262 h 300910"/>
                <a:gd name="connsiteX8" fmla="*/ 578974 w 713459"/>
                <a:gd name="connsiteY8" fmla="*/ 175600 h 300910"/>
                <a:gd name="connsiteX9" fmla="*/ 588851 w 713459"/>
                <a:gd name="connsiteY9" fmla="*/ 176444 h 300910"/>
                <a:gd name="connsiteX10" fmla="*/ 591469 w 713459"/>
                <a:gd name="connsiteY10" fmla="*/ 176698 h 300910"/>
                <a:gd name="connsiteX11" fmla="*/ 691848 w 713459"/>
                <a:gd name="connsiteY11" fmla="*/ 186069 h 300910"/>
                <a:gd name="connsiteX12" fmla="*/ 695056 w 713459"/>
                <a:gd name="connsiteY12" fmla="*/ 186406 h 300910"/>
                <a:gd name="connsiteX13" fmla="*/ 698602 w 713459"/>
                <a:gd name="connsiteY13" fmla="*/ 186744 h 300910"/>
                <a:gd name="connsiteX14" fmla="*/ 698855 w 713459"/>
                <a:gd name="connsiteY14" fmla="*/ 187841 h 300910"/>
                <a:gd name="connsiteX15" fmla="*/ 698939 w 713459"/>
                <a:gd name="connsiteY15" fmla="*/ 188433 h 300910"/>
                <a:gd name="connsiteX16" fmla="*/ 697335 w 713459"/>
                <a:gd name="connsiteY16" fmla="*/ 189108 h 300910"/>
                <a:gd name="connsiteX17" fmla="*/ 693705 w 713459"/>
                <a:gd name="connsiteY17" fmla="*/ 190627 h 300910"/>
                <a:gd name="connsiteX18" fmla="*/ 693367 w 713459"/>
                <a:gd name="connsiteY18" fmla="*/ 190627 h 300910"/>
                <a:gd name="connsiteX19" fmla="*/ 692607 w 713459"/>
                <a:gd name="connsiteY19" fmla="*/ 190965 h 300910"/>
                <a:gd name="connsiteX20" fmla="*/ 688217 w 713459"/>
                <a:gd name="connsiteY20" fmla="*/ 192063 h 300910"/>
                <a:gd name="connsiteX21" fmla="*/ 677073 w 713459"/>
                <a:gd name="connsiteY21" fmla="*/ 194849 h 300910"/>
                <a:gd name="connsiteX22" fmla="*/ 677073 w 713459"/>
                <a:gd name="connsiteY22" fmla="*/ 194511 h 300910"/>
                <a:gd name="connsiteX23" fmla="*/ 676820 w 713459"/>
                <a:gd name="connsiteY23" fmla="*/ 194511 h 300910"/>
                <a:gd name="connsiteX24" fmla="*/ 666521 w 713459"/>
                <a:gd name="connsiteY24" fmla="*/ 197128 h 300910"/>
                <a:gd name="connsiteX25" fmla="*/ 558375 w 713459"/>
                <a:gd name="connsiteY25" fmla="*/ 224566 h 300910"/>
                <a:gd name="connsiteX26" fmla="*/ 554407 w 713459"/>
                <a:gd name="connsiteY26" fmla="*/ 225579 h 300910"/>
                <a:gd name="connsiteX27" fmla="*/ 542334 w 713459"/>
                <a:gd name="connsiteY27" fmla="*/ 228618 h 300910"/>
                <a:gd name="connsiteX28" fmla="*/ 536171 w 713459"/>
                <a:gd name="connsiteY28" fmla="*/ 230137 h 300910"/>
                <a:gd name="connsiteX29" fmla="*/ 261374 w 713459"/>
                <a:gd name="connsiteY29" fmla="*/ 299955 h 300910"/>
                <a:gd name="connsiteX30" fmla="*/ 239931 w 713459"/>
                <a:gd name="connsiteY30" fmla="*/ 297760 h 300910"/>
                <a:gd name="connsiteX31" fmla="*/ 0 w 713459"/>
                <a:gd name="connsiteY31" fmla="*/ 183536 h 300910"/>
                <a:gd name="connsiteX32" fmla="*/ 125791 w 713459"/>
                <a:gd name="connsiteY32" fmla="*/ 1351 h 300910"/>
                <a:gd name="connsiteX33" fmla="*/ 126381 w 713459"/>
                <a:gd name="connsiteY33" fmla="*/ 507 h 300910"/>
                <a:gd name="connsiteX34" fmla="*/ 126381 w 713459"/>
                <a:gd name="connsiteY34" fmla="*/ 338 h 300910"/>
                <a:gd name="connsiteX35" fmla="*/ 126719 w 713459"/>
                <a:gd name="connsiteY35" fmla="*/ 0 h 300910"/>
                <a:gd name="connsiteX36" fmla="*/ 389360 w 713459"/>
                <a:gd name="connsiteY36" fmla="*/ 0 h 300910"/>
                <a:gd name="connsiteX37" fmla="*/ 620004 w 713459"/>
                <a:gd name="connsiteY37" fmla="*/ 111185 h 300910"/>
                <a:gd name="connsiteX38" fmla="*/ 622621 w 713459"/>
                <a:gd name="connsiteY38" fmla="*/ 112452 h 300910"/>
                <a:gd name="connsiteX39" fmla="*/ 631232 w 713459"/>
                <a:gd name="connsiteY39" fmla="*/ 116588 h 300910"/>
                <a:gd name="connsiteX40" fmla="*/ 632498 w 713459"/>
                <a:gd name="connsiteY40" fmla="*/ 117264 h 300910"/>
                <a:gd name="connsiteX41" fmla="*/ 658923 w 713459"/>
                <a:gd name="connsiteY41" fmla="*/ 130180 h 300910"/>
                <a:gd name="connsiteX42" fmla="*/ 659598 w 713459"/>
                <a:gd name="connsiteY42" fmla="*/ 130265 h 300910"/>
                <a:gd name="connsiteX43" fmla="*/ 666436 w 713459"/>
                <a:gd name="connsiteY43" fmla="*/ 133726 h 300910"/>
                <a:gd name="connsiteX44" fmla="*/ 682054 w 713459"/>
                <a:gd name="connsiteY44" fmla="*/ 141155 h 300910"/>
                <a:gd name="connsiteX45" fmla="*/ 690075 w 713459"/>
                <a:gd name="connsiteY45" fmla="*/ 145377 h 300910"/>
                <a:gd name="connsiteX46" fmla="*/ 690497 w 713459"/>
                <a:gd name="connsiteY46" fmla="*/ 145630 h 300910"/>
                <a:gd name="connsiteX47" fmla="*/ 713460 w 713459"/>
                <a:gd name="connsiteY47" fmla="*/ 158293 h 300910"/>
                <a:gd name="connsiteX48" fmla="*/ 712953 w 713459"/>
                <a:gd name="connsiteY48" fmla="*/ 160151 h 300910"/>
                <a:gd name="connsiteX49" fmla="*/ 670235 w 713459"/>
                <a:gd name="connsiteY49" fmla="*/ 156183 h 300910"/>
                <a:gd name="connsiteX50" fmla="*/ 609535 w 713459"/>
                <a:gd name="connsiteY50" fmla="*/ 150358 h 300910"/>
                <a:gd name="connsiteX51" fmla="*/ 607509 w 713459"/>
                <a:gd name="connsiteY51" fmla="*/ 150189 h 300910"/>
                <a:gd name="connsiteX52" fmla="*/ 597209 w 713459"/>
                <a:gd name="connsiteY52" fmla="*/ 149176 h 300910"/>
                <a:gd name="connsiteX53" fmla="*/ 442462 w 713459"/>
                <a:gd name="connsiteY53" fmla="*/ 135077 h 300910"/>
                <a:gd name="connsiteX54" fmla="*/ 315405 w 713459"/>
                <a:gd name="connsiteY54" fmla="*/ 131616 h 300910"/>
                <a:gd name="connsiteX55" fmla="*/ 295397 w 713459"/>
                <a:gd name="connsiteY55" fmla="*/ 126128 h 300910"/>
                <a:gd name="connsiteX56" fmla="*/ 252932 w 713459"/>
                <a:gd name="connsiteY56" fmla="*/ 121823 h 300910"/>
                <a:gd name="connsiteX57" fmla="*/ 244658 w 713459"/>
                <a:gd name="connsiteY57" fmla="*/ 130687 h 30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13459" h="300910" fill="norm" stroke="1" extrusionOk="0">
                  <a:moveTo>
                    <a:pt x="244743" y="130687"/>
                  </a:moveTo>
                  <a:cubicBezTo>
                    <a:pt x="244658" y="132207"/>
                    <a:pt x="245418" y="134148"/>
                    <a:pt x="246600" y="136090"/>
                  </a:cubicBezTo>
                  <a:cubicBezTo>
                    <a:pt x="247951" y="138201"/>
                    <a:pt x="249724" y="140058"/>
                    <a:pt x="251328" y="141071"/>
                  </a:cubicBezTo>
                  <a:cubicBezTo>
                    <a:pt x="266355" y="149513"/>
                    <a:pt x="281889" y="151202"/>
                    <a:pt x="298098" y="142760"/>
                  </a:cubicBezTo>
                  <a:cubicBezTo>
                    <a:pt x="301306" y="141071"/>
                    <a:pt x="305949" y="141240"/>
                    <a:pt x="309748" y="141915"/>
                  </a:cubicBezTo>
                  <a:cubicBezTo>
                    <a:pt x="336173" y="146390"/>
                    <a:pt x="362260" y="152384"/>
                    <a:pt x="388769" y="156098"/>
                  </a:cubicBezTo>
                  <a:cubicBezTo>
                    <a:pt x="421103" y="160742"/>
                    <a:pt x="453774" y="163950"/>
                    <a:pt x="486446" y="167073"/>
                  </a:cubicBezTo>
                  <a:cubicBezTo>
                    <a:pt x="515910" y="169944"/>
                    <a:pt x="545373" y="172730"/>
                    <a:pt x="574753" y="175262"/>
                  </a:cubicBezTo>
                  <a:cubicBezTo>
                    <a:pt x="576188" y="175431"/>
                    <a:pt x="577539" y="175516"/>
                    <a:pt x="578974" y="175600"/>
                  </a:cubicBezTo>
                  <a:cubicBezTo>
                    <a:pt x="582266" y="175938"/>
                    <a:pt x="585559" y="176191"/>
                    <a:pt x="588851" y="176444"/>
                  </a:cubicBezTo>
                  <a:cubicBezTo>
                    <a:pt x="589696" y="176444"/>
                    <a:pt x="590540" y="176613"/>
                    <a:pt x="591469" y="176698"/>
                  </a:cubicBezTo>
                  <a:cubicBezTo>
                    <a:pt x="624985" y="180075"/>
                    <a:pt x="658501" y="183029"/>
                    <a:pt x="691848" y="186069"/>
                  </a:cubicBezTo>
                  <a:lnTo>
                    <a:pt x="695056" y="186406"/>
                  </a:lnTo>
                  <a:lnTo>
                    <a:pt x="698602" y="186744"/>
                  </a:lnTo>
                  <a:cubicBezTo>
                    <a:pt x="698602" y="187166"/>
                    <a:pt x="698602" y="187504"/>
                    <a:pt x="698855" y="187841"/>
                  </a:cubicBezTo>
                  <a:cubicBezTo>
                    <a:pt x="698855" y="187926"/>
                    <a:pt x="698939" y="188264"/>
                    <a:pt x="698939" y="188433"/>
                  </a:cubicBezTo>
                  <a:cubicBezTo>
                    <a:pt x="698433" y="188601"/>
                    <a:pt x="697842" y="188939"/>
                    <a:pt x="697335" y="189108"/>
                  </a:cubicBezTo>
                  <a:cubicBezTo>
                    <a:pt x="696069" y="189614"/>
                    <a:pt x="694971" y="190121"/>
                    <a:pt x="693705" y="190627"/>
                  </a:cubicBezTo>
                  <a:lnTo>
                    <a:pt x="693367" y="190627"/>
                  </a:lnTo>
                  <a:cubicBezTo>
                    <a:pt x="693367" y="190627"/>
                    <a:pt x="692945" y="190965"/>
                    <a:pt x="692607" y="190965"/>
                  </a:cubicBezTo>
                  <a:cubicBezTo>
                    <a:pt x="691088" y="191303"/>
                    <a:pt x="689653" y="191725"/>
                    <a:pt x="688217" y="192063"/>
                  </a:cubicBezTo>
                  <a:cubicBezTo>
                    <a:pt x="684503" y="192991"/>
                    <a:pt x="680704" y="193920"/>
                    <a:pt x="677073" y="194849"/>
                  </a:cubicBezTo>
                  <a:lnTo>
                    <a:pt x="677073" y="194511"/>
                  </a:lnTo>
                  <a:lnTo>
                    <a:pt x="676820" y="194511"/>
                  </a:lnTo>
                  <a:lnTo>
                    <a:pt x="666521" y="197128"/>
                  </a:lnTo>
                  <a:lnTo>
                    <a:pt x="558375" y="224566"/>
                  </a:lnTo>
                  <a:lnTo>
                    <a:pt x="554407" y="225579"/>
                  </a:lnTo>
                  <a:lnTo>
                    <a:pt x="542334" y="228618"/>
                  </a:lnTo>
                  <a:lnTo>
                    <a:pt x="536171" y="230137"/>
                  </a:lnTo>
                  <a:lnTo>
                    <a:pt x="261374" y="299955"/>
                  </a:lnTo>
                  <a:cubicBezTo>
                    <a:pt x="254283" y="301728"/>
                    <a:pt x="246600" y="301053"/>
                    <a:pt x="239931" y="297760"/>
                  </a:cubicBezTo>
                  <a:lnTo>
                    <a:pt x="0" y="183536"/>
                  </a:lnTo>
                  <a:lnTo>
                    <a:pt x="125791" y="1351"/>
                  </a:lnTo>
                  <a:cubicBezTo>
                    <a:pt x="125791" y="1351"/>
                    <a:pt x="126297" y="760"/>
                    <a:pt x="126381" y="507"/>
                  </a:cubicBezTo>
                  <a:lnTo>
                    <a:pt x="126381" y="338"/>
                  </a:lnTo>
                  <a:cubicBezTo>
                    <a:pt x="126381" y="338"/>
                    <a:pt x="126719" y="0"/>
                    <a:pt x="126719" y="0"/>
                  </a:cubicBezTo>
                  <a:lnTo>
                    <a:pt x="389360" y="0"/>
                  </a:lnTo>
                  <a:cubicBezTo>
                    <a:pt x="466353" y="36893"/>
                    <a:pt x="543263" y="73955"/>
                    <a:pt x="620004" y="111185"/>
                  </a:cubicBezTo>
                  <a:lnTo>
                    <a:pt x="622621" y="112452"/>
                  </a:lnTo>
                  <a:cubicBezTo>
                    <a:pt x="625491" y="113802"/>
                    <a:pt x="628361" y="115153"/>
                    <a:pt x="631232" y="116588"/>
                  </a:cubicBezTo>
                  <a:cubicBezTo>
                    <a:pt x="631654" y="116842"/>
                    <a:pt x="632076" y="117010"/>
                    <a:pt x="632498" y="117264"/>
                  </a:cubicBezTo>
                  <a:cubicBezTo>
                    <a:pt x="641278" y="121485"/>
                    <a:pt x="650142" y="125790"/>
                    <a:pt x="658923" y="130180"/>
                  </a:cubicBezTo>
                  <a:cubicBezTo>
                    <a:pt x="659091" y="130180"/>
                    <a:pt x="659429" y="130180"/>
                    <a:pt x="659598" y="130265"/>
                  </a:cubicBezTo>
                  <a:lnTo>
                    <a:pt x="666436" y="133726"/>
                  </a:lnTo>
                  <a:cubicBezTo>
                    <a:pt x="671671" y="136175"/>
                    <a:pt x="676905" y="138707"/>
                    <a:pt x="682054" y="141155"/>
                  </a:cubicBezTo>
                  <a:cubicBezTo>
                    <a:pt x="684841" y="142506"/>
                    <a:pt x="687373" y="143857"/>
                    <a:pt x="690075" y="145377"/>
                  </a:cubicBezTo>
                  <a:lnTo>
                    <a:pt x="690497" y="145630"/>
                  </a:lnTo>
                  <a:cubicBezTo>
                    <a:pt x="698264" y="149513"/>
                    <a:pt x="705862" y="154157"/>
                    <a:pt x="713460" y="158293"/>
                  </a:cubicBezTo>
                  <a:cubicBezTo>
                    <a:pt x="713122" y="159053"/>
                    <a:pt x="712953" y="159475"/>
                    <a:pt x="712953" y="160151"/>
                  </a:cubicBezTo>
                  <a:lnTo>
                    <a:pt x="670235" y="156183"/>
                  </a:lnTo>
                  <a:cubicBezTo>
                    <a:pt x="649974" y="154325"/>
                    <a:pt x="629797" y="152299"/>
                    <a:pt x="609535" y="150358"/>
                  </a:cubicBezTo>
                  <a:cubicBezTo>
                    <a:pt x="608860" y="150358"/>
                    <a:pt x="608184" y="150189"/>
                    <a:pt x="607509" y="150189"/>
                  </a:cubicBezTo>
                  <a:cubicBezTo>
                    <a:pt x="604132" y="149851"/>
                    <a:pt x="600671" y="149513"/>
                    <a:pt x="597209" y="149176"/>
                  </a:cubicBezTo>
                  <a:cubicBezTo>
                    <a:pt x="545711" y="144026"/>
                    <a:pt x="494044" y="139045"/>
                    <a:pt x="442462" y="135077"/>
                  </a:cubicBezTo>
                  <a:cubicBezTo>
                    <a:pt x="400419" y="131785"/>
                    <a:pt x="357616" y="132629"/>
                    <a:pt x="315405" y="131616"/>
                  </a:cubicBezTo>
                  <a:cubicBezTo>
                    <a:pt x="308313" y="131447"/>
                    <a:pt x="301813" y="131025"/>
                    <a:pt x="295397" y="126128"/>
                  </a:cubicBezTo>
                  <a:cubicBezTo>
                    <a:pt x="282649" y="117010"/>
                    <a:pt x="267706" y="115997"/>
                    <a:pt x="252932" y="121823"/>
                  </a:cubicBezTo>
                  <a:cubicBezTo>
                    <a:pt x="249386" y="123089"/>
                    <a:pt x="245080" y="127479"/>
                    <a:pt x="244658" y="130687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Рисунок 11"/>
            <p:cNvSpPr/>
            <p:nvPr/>
          </p:nvSpPr>
          <p:spPr bwMode="auto">
            <a:xfrm>
              <a:off x="17327298" y="5966625"/>
              <a:ext cx="101242" cy="421179"/>
            </a:xfrm>
            <a:custGeom>
              <a:avLst/>
              <a:gdLst>
                <a:gd name="connsiteX0" fmla="*/ 71455 w 76947"/>
                <a:gd name="connsiteY0" fmla="*/ 110257 h 320109"/>
                <a:gd name="connsiteX1" fmla="*/ 76942 w 76947"/>
                <a:gd name="connsiteY1" fmla="*/ 92781 h 320109"/>
                <a:gd name="connsiteX2" fmla="*/ 66980 w 76947"/>
                <a:gd name="connsiteY2" fmla="*/ 68805 h 320109"/>
                <a:gd name="connsiteX3" fmla="*/ 60818 w 76947"/>
                <a:gd name="connsiteY3" fmla="*/ 64162 h 320109"/>
                <a:gd name="connsiteX4" fmla="*/ 48745 w 76947"/>
                <a:gd name="connsiteY4" fmla="*/ 68889 h 320109"/>
                <a:gd name="connsiteX5" fmla="*/ 47225 w 76947"/>
                <a:gd name="connsiteY5" fmla="*/ 68720 h 320109"/>
                <a:gd name="connsiteX6" fmla="*/ 57103 w 76947"/>
                <a:gd name="connsiteY6" fmla="*/ 64077 h 320109"/>
                <a:gd name="connsiteX7" fmla="*/ 62337 w 76947"/>
                <a:gd name="connsiteY7" fmla="*/ 52005 h 320109"/>
                <a:gd name="connsiteX8" fmla="*/ 62253 w 76947"/>
                <a:gd name="connsiteY8" fmla="*/ 50063 h 320109"/>
                <a:gd name="connsiteX9" fmla="*/ 62422 w 76947"/>
                <a:gd name="connsiteY9" fmla="*/ 49641 h 320109"/>
                <a:gd name="connsiteX10" fmla="*/ 63350 w 76947"/>
                <a:gd name="connsiteY10" fmla="*/ 675 h 320109"/>
                <a:gd name="connsiteX11" fmla="*/ 35997 w 76947"/>
                <a:gd name="connsiteY11" fmla="*/ 169 h 320109"/>
                <a:gd name="connsiteX12" fmla="*/ 29159 w 76947"/>
                <a:gd name="connsiteY12" fmla="*/ 0 h 320109"/>
                <a:gd name="connsiteX13" fmla="*/ 29159 w 76947"/>
                <a:gd name="connsiteY13" fmla="*/ 5825 h 320109"/>
                <a:gd name="connsiteX14" fmla="*/ 28315 w 76947"/>
                <a:gd name="connsiteY14" fmla="*/ 48121 h 320109"/>
                <a:gd name="connsiteX15" fmla="*/ 28483 w 76947"/>
                <a:gd name="connsiteY15" fmla="*/ 49050 h 320109"/>
                <a:gd name="connsiteX16" fmla="*/ 28483 w 76947"/>
                <a:gd name="connsiteY16" fmla="*/ 49050 h 320109"/>
                <a:gd name="connsiteX17" fmla="*/ 28230 w 76947"/>
                <a:gd name="connsiteY17" fmla="*/ 51498 h 320109"/>
                <a:gd name="connsiteX18" fmla="*/ 31100 w 76947"/>
                <a:gd name="connsiteY18" fmla="*/ 61207 h 320109"/>
                <a:gd name="connsiteX19" fmla="*/ 31860 w 76947"/>
                <a:gd name="connsiteY19" fmla="*/ 62304 h 320109"/>
                <a:gd name="connsiteX20" fmla="*/ 18775 w 76947"/>
                <a:gd name="connsiteY20" fmla="*/ 72520 h 320109"/>
                <a:gd name="connsiteX21" fmla="*/ 12190 w 76947"/>
                <a:gd name="connsiteY21" fmla="*/ 91599 h 320109"/>
                <a:gd name="connsiteX22" fmla="*/ 12190 w 76947"/>
                <a:gd name="connsiteY22" fmla="*/ 91937 h 320109"/>
                <a:gd name="connsiteX23" fmla="*/ 32198 w 76947"/>
                <a:gd name="connsiteY23" fmla="*/ 122076 h 320109"/>
                <a:gd name="connsiteX24" fmla="*/ 30003 w 76947"/>
                <a:gd name="connsiteY24" fmla="*/ 129167 h 320109"/>
                <a:gd name="connsiteX25" fmla="*/ 4676 w 76947"/>
                <a:gd name="connsiteY25" fmla="*/ 223468 h 320109"/>
                <a:gd name="connsiteX26" fmla="*/ 23587 w 76947"/>
                <a:gd name="connsiteY26" fmla="*/ 314983 h 320109"/>
                <a:gd name="connsiteX27" fmla="*/ 37095 w 76947"/>
                <a:gd name="connsiteY27" fmla="*/ 316840 h 320109"/>
                <a:gd name="connsiteX28" fmla="*/ 70442 w 76947"/>
                <a:gd name="connsiteY28" fmla="*/ 240184 h 320109"/>
                <a:gd name="connsiteX29" fmla="*/ 64616 w 76947"/>
                <a:gd name="connsiteY29" fmla="*/ 197888 h 320109"/>
                <a:gd name="connsiteX30" fmla="*/ 55583 w 76947"/>
                <a:gd name="connsiteY30" fmla="*/ 122751 h 320109"/>
                <a:gd name="connsiteX31" fmla="*/ 71539 w 76947"/>
                <a:gd name="connsiteY31" fmla="*/ 110257 h 320109"/>
                <a:gd name="connsiteX32" fmla="*/ 32113 w 76947"/>
                <a:gd name="connsiteY32" fmla="*/ 49134 h 320109"/>
                <a:gd name="connsiteX33" fmla="*/ 31945 w 76947"/>
                <a:gd name="connsiteY33" fmla="*/ 49134 h 320109"/>
                <a:gd name="connsiteX34" fmla="*/ 31945 w 76947"/>
                <a:gd name="connsiteY34" fmla="*/ 48206 h 320109"/>
                <a:gd name="connsiteX35" fmla="*/ 32113 w 76947"/>
                <a:gd name="connsiteY35" fmla="*/ 49134 h 320109"/>
                <a:gd name="connsiteX36" fmla="*/ 32113 w 76947"/>
                <a:gd name="connsiteY36" fmla="*/ 49134 h 32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947" h="320109" fill="norm" stroke="1" extrusionOk="0">
                  <a:moveTo>
                    <a:pt x="71455" y="110257"/>
                  </a:moveTo>
                  <a:cubicBezTo>
                    <a:pt x="74832" y="105276"/>
                    <a:pt x="76858" y="99282"/>
                    <a:pt x="76942" y="92781"/>
                  </a:cubicBezTo>
                  <a:cubicBezTo>
                    <a:pt x="77111" y="83410"/>
                    <a:pt x="73228" y="74799"/>
                    <a:pt x="66980" y="68805"/>
                  </a:cubicBezTo>
                  <a:cubicBezTo>
                    <a:pt x="65123" y="67032"/>
                    <a:pt x="63012" y="65428"/>
                    <a:pt x="60818" y="64162"/>
                  </a:cubicBezTo>
                  <a:cubicBezTo>
                    <a:pt x="57694" y="67116"/>
                    <a:pt x="53388" y="68974"/>
                    <a:pt x="48745" y="68889"/>
                  </a:cubicBezTo>
                  <a:cubicBezTo>
                    <a:pt x="48238" y="68889"/>
                    <a:pt x="47732" y="68889"/>
                    <a:pt x="47225" y="68720"/>
                  </a:cubicBezTo>
                  <a:cubicBezTo>
                    <a:pt x="51024" y="68383"/>
                    <a:pt x="54486" y="66610"/>
                    <a:pt x="57103" y="64077"/>
                  </a:cubicBezTo>
                  <a:cubicBezTo>
                    <a:pt x="60311" y="61038"/>
                    <a:pt x="62337" y="56732"/>
                    <a:pt x="62337" y="52005"/>
                  </a:cubicBezTo>
                  <a:cubicBezTo>
                    <a:pt x="62337" y="51329"/>
                    <a:pt x="62337" y="50738"/>
                    <a:pt x="62253" y="50063"/>
                  </a:cubicBezTo>
                  <a:cubicBezTo>
                    <a:pt x="62253" y="49894"/>
                    <a:pt x="62337" y="49810"/>
                    <a:pt x="62422" y="49641"/>
                  </a:cubicBezTo>
                  <a:lnTo>
                    <a:pt x="63350" y="675"/>
                  </a:lnTo>
                  <a:lnTo>
                    <a:pt x="35997" y="169"/>
                  </a:lnTo>
                  <a:lnTo>
                    <a:pt x="29159" y="0"/>
                  </a:lnTo>
                  <a:lnTo>
                    <a:pt x="29159" y="5825"/>
                  </a:lnTo>
                  <a:cubicBezTo>
                    <a:pt x="29159" y="5825"/>
                    <a:pt x="28315" y="48121"/>
                    <a:pt x="28315" y="48121"/>
                  </a:cubicBezTo>
                  <a:cubicBezTo>
                    <a:pt x="28315" y="48459"/>
                    <a:pt x="28483" y="48797"/>
                    <a:pt x="28483" y="49050"/>
                  </a:cubicBezTo>
                  <a:lnTo>
                    <a:pt x="28483" y="49050"/>
                  </a:lnTo>
                  <a:cubicBezTo>
                    <a:pt x="28315" y="49810"/>
                    <a:pt x="28315" y="50654"/>
                    <a:pt x="28230" y="51498"/>
                  </a:cubicBezTo>
                  <a:cubicBezTo>
                    <a:pt x="28230" y="55044"/>
                    <a:pt x="29243" y="58421"/>
                    <a:pt x="31100" y="61207"/>
                  </a:cubicBezTo>
                  <a:cubicBezTo>
                    <a:pt x="31354" y="61545"/>
                    <a:pt x="31607" y="61967"/>
                    <a:pt x="31860" y="62304"/>
                  </a:cubicBezTo>
                  <a:cubicBezTo>
                    <a:pt x="26626" y="64499"/>
                    <a:pt x="22152" y="68045"/>
                    <a:pt x="18775" y="72520"/>
                  </a:cubicBezTo>
                  <a:cubicBezTo>
                    <a:pt x="14722" y="77838"/>
                    <a:pt x="12274" y="84339"/>
                    <a:pt x="12190" y="91599"/>
                  </a:cubicBezTo>
                  <a:lnTo>
                    <a:pt x="12190" y="91937"/>
                  </a:lnTo>
                  <a:cubicBezTo>
                    <a:pt x="12190" y="105529"/>
                    <a:pt x="20379" y="117264"/>
                    <a:pt x="32198" y="122076"/>
                  </a:cubicBezTo>
                  <a:cubicBezTo>
                    <a:pt x="31860" y="124440"/>
                    <a:pt x="30678" y="126804"/>
                    <a:pt x="30003" y="129167"/>
                  </a:cubicBezTo>
                  <a:cubicBezTo>
                    <a:pt x="21730" y="160657"/>
                    <a:pt x="15060" y="192485"/>
                    <a:pt x="4676" y="223468"/>
                  </a:cubicBezTo>
                  <a:cubicBezTo>
                    <a:pt x="-6552" y="256815"/>
                    <a:pt x="3494" y="286279"/>
                    <a:pt x="23587" y="314983"/>
                  </a:cubicBezTo>
                  <a:cubicBezTo>
                    <a:pt x="27892" y="321146"/>
                    <a:pt x="32029" y="321737"/>
                    <a:pt x="37095" y="316840"/>
                  </a:cubicBezTo>
                  <a:cubicBezTo>
                    <a:pt x="59129" y="294890"/>
                    <a:pt x="72130" y="269732"/>
                    <a:pt x="70442" y="240184"/>
                  </a:cubicBezTo>
                  <a:cubicBezTo>
                    <a:pt x="69597" y="226085"/>
                    <a:pt x="66389" y="211987"/>
                    <a:pt x="64616" y="197888"/>
                  </a:cubicBezTo>
                  <a:cubicBezTo>
                    <a:pt x="61493" y="172814"/>
                    <a:pt x="58622" y="147825"/>
                    <a:pt x="55583" y="122751"/>
                  </a:cubicBezTo>
                  <a:cubicBezTo>
                    <a:pt x="62168" y="120387"/>
                    <a:pt x="67740" y="115997"/>
                    <a:pt x="71539" y="110257"/>
                  </a:cubicBezTo>
                  <a:close/>
                  <a:moveTo>
                    <a:pt x="32113" y="49134"/>
                  </a:moveTo>
                  <a:lnTo>
                    <a:pt x="31945" y="49134"/>
                  </a:lnTo>
                  <a:lnTo>
                    <a:pt x="31945" y="48206"/>
                  </a:lnTo>
                  <a:cubicBezTo>
                    <a:pt x="31945" y="48206"/>
                    <a:pt x="32113" y="48881"/>
                    <a:pt x="32113" y="49134"/>
                  </a:cubicBezTo>
                  <a:lnTo>
                    <a:pt x="32113" y="49134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Рисунок 11"/>
            <p:cNvSpPr/>
            <p:nvPr/>
          </p:nvSpPr>
          <p:spPr bwMode="auto">
            <a:xfrm>
              <a:off x="16462395" y="5983286"/>
              <a:ext cx="721543" cy="404647"/>
            </a:xfrm>
            <a:custGeom>
              <a:avLst/>
              <a:gdLst>
                <a:gd name="connsiteX0" fmla="*/ 548394 w 548394"/>
                <a:gd name="connsiteY0" fmla="*/ 50738 h 307544"/>
                <a:gd name="connsiteX1" fmla="*/ 548310 w 548394"/>
                <a:gd name="connsiteY1" fmla="*/ 51667 h 307544"/>
                <a:gd name="connsiteX2" fmla="*/ 548310 w 548394"/>
                <a:gd name="connsiteY2" fmla="*/ 51667 h 307544"/>
                <a:gd name="connsiteX3" fmla="*/ 548226 w 548394"/>
                <a:gd name="connsiteY3" fmla="*/ 52933 h 307544"/>
                <a:gd name="connsiteX4" fmla="*/ 535393 w 548394"/>
                <a:gd name="connsiteY4" fmla="*/ 205993 h 307544"/>
                <a:gd name="connsiteX5" fmla="*/ 521632 w 548394"/>
                <a:gd name="connsiteY5" fmla="*/ 228533 h 307544"/>
                <a:gd name="connsiteX6" fmla="*/ 474018 w 548394"/>
                <a:gd name="connsiteY6" fmla="*/ 251581 h 307544"/>
                <a:gd name="connsiteX7" fmla="*/ 288287 w 548394"/>
                <a:gd name="connsiteY7" fmla="*/ 305781 h 307544"/>
                <a:gd name="connsiteX8" fmla="*/ 201246 w 548394"/>
                <a:gd name="connsiteY8" fmla="*/ 291851 h 307544"/>
                <a:gd name="connsiteX9" fmla="*/ 164354 w 548394"/>
                <a:gd name="connsiteY9" fmla="*/ 275642 h 307544"/>
                <a:gd name="connsiteX10" fmla="*/ 161905 w 548394"/>
                <a:gd name="connsiteY10" fmla="*/ 274544 h 307544"/>
                <a:gd name="connsiteX11" fmla="*/ 39407 w 548394"/>
                <a:gd name="connsiteY11" fmla="*/ 207343 h 307544"/>
                <a:gd name="connsiteX12" fmla="*/ 8762 w 548394"/>
                <a:gd name="connsiteY12" fmla="*/ 183620 h 307544"/>
                <a:gd name="connsiteX13" fmla="*/ 3021 w 548394"/>
                <a:gd name="connsiteY13" fmla="*/ 176782 h 307544"/>
                <a:gd name="connsiteX14" fmla="*/ 235 w 548394"/>
                <a:gd name="connsiteY14" fmla="*/ 160235 h 307544"/>
                <a:gd name="connsiteX15" fmla="*/ 11379 w 548394"/>
                <a:gd name="connsiteY15" fmla="*/ 25665 h 307544"/>
                <a:gd name="connsiteX16" fmla="*/ 13574 w 548394"/>
                <a:gd name="connsiteY16" fmla="*/ 0 h 307544"/>
                <a:gd name="connsiteX17" fmla="*/ 13574 w 548394"/>
                <a:gd name="connsiteY17" fmla="*/ 0 h 307544"/>
                <a:gd name="connsiteX18" fmla="*/ 14080 w 548394"/>
                <a:gd name="connsiteY18" fmla="*/ 338 h 307544"/>
                <a:gd name="connsiteX19" fmla="*/ 253251 w 548394"/>
                <a:gd name="connsiteY19" fmla="*/ 118446 h 307544"/>
                <a:gd name="connsiteX20" fmla="*/ 268363 w 548394"/>
                <a:gd name="connsiteY20" fmla="*/ 121907 h 307544"/>
                <a:gd name="connsiteX21" fmla="*/ 269123 w 548394"/>
                <a:gd name="connsiteY21" fmla="*/ 121907 h 307544"/>
                <a:gd name="connsiteX22" fmla="*/ 277818 w 548394"/>
                <a:gd name="connsiteY22" fmla="*/ 120725 h 307544"/>
                <a:gd name="connsiteX23" fmla="*/ 548310 w 548394"/>
                <a:gd name="connsiteY23" fmla="*/ 50485 h 3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8394" h="307544" fill="norm" stroke="1" extrusionOk="0">
                  <a:moveTo>
                    <a:pt x="548394" y="50738"/>
                  </a:moveTo>
                  <a:cubicBezTo>
                    <a:pt x="548394" y="50738"/>
                    <a:pt x="548394" y="51414"/>
                    <a:pt x="548310" y="51667"/>
                  </a:cubicBezTo>
                  <a:lnTo>
                    <a:pt x="548310" y="51667"/>
                  </a:lnTo>
                  <a:cubicBezTo>
                    <a:pt x="548310" y="52089"/>
                    <a:pt x="548310" y="52511"/>
                    <a:pt x="548226" y="52933"/>
                  </a:cubicBezTo>
                  <a:cubicBezTo>
                    <a:pt x="543920" y="103925"/>
                    <a:pt x="539361" y="155001"/>
                    <a:pt x="535393" y="205993"/>
                  </a:cubicBezTo>
                  <a:cubicBezTo>
                    <a:pt x="534549" y="216461"/>
                    <a:pt x="530243" y="223890"/>
                    <a:pt x="521632" y="228533"/>
                  </a:cubicBezTo>
                  <a:cubicBezTo>
                    <a:pt x="506014" y="236723"/>
                    <a:pt x="490396" y="245334"/>
                    <a:pt x="474018" y="251581"/>
                  </a:cubicBezTo>
                  <a:cubicBezTo>
                    <a:pt x="413655" y="274797"/>
                    <a:pt x="352195" y="294552"/>
                    <a:pt x="288287" y="305781"/>
                  </a:cubicBezTo>
                  <a:cubicBezTo>
                    <a:pt x="257303" y="311184"/>
                    <a:pt x="229106" y="303501"/>
                    <a:pt x="201246" y="291851"/>
                  </a:cubicBezTo>
                  <a:cubicBezTo>
                    <a:pt x="188836" y="286701"/>
                    <a:pt x="176511" y="281298"/>
                    <a:pt x="164354" y="275642"/>
                  </a:cubicBezTo>
                  <a:cubicBezTo>
                    <a:pt x="163594" y="275304"/>
                    <a:pt x="162750" y="274882"/>
                    <a:pt x="161905" y="274544"/>
                  </a:cubicBezTo>
                  <a:cubicBezTo>
                    <a:pt x="119609" y="254958"/>
                    <a:pt x="78833" y="232586"/>
                    <a:pt x="39407" y="207343"/>
                  </a:cubicBezTo>
                  <a:cubicBezTo>
                    <a:pt x="28601" y="200336"/>
                    <a:pt x="18724" y="191894"/>
                    <a:pt x="8762" y="183620"/>
                  </a:cubicBezTo>
                  <a:cubicBezTo>
                    <a:pt x="6313" y="181594"/>
                    <a:pt x="4372" y="179315"/>
                    <a:pt x="3021" y="176782"/>
                  </a:cubicBezTo>
                  <a:cubicBezTo>
                    <a:pt x="-778" y="169859"/>
                    <a:pt x="-18" y="162768"/>
                    <a:pt x="235" y="160235"/>
                  </a:cubicBezTo>
                  <a:cubicBezTo>
                    <a:pt x="4963" y="115491"/>
                    <a:pt x="6904" y="70493"/>
                    <a:pt x="11379" y="25665"/>
                  </a:cubicBezTo>
                  <a:cubicBezTo>
                    <a:pt x="11885" y="20346"/>
                    <a:pt x="12730" y="11397"/>
                    <a:pt x="13574" y="0"/>
                  </a:cubicBezTo>
                  <a:cubicBezTo>
                    <a:pt x="13574" y="0"/>
                    <a:pt x="13574" y="0"/>
                    <a:pt x="13574" y="0"/>
                  </a:cubicBezTo>
                  <a:cubicBezTo>
                    <a:pt x="13743" y="85"/>
                    <a:pt x="13911" y="169"/>
                    <a:pt x="14080" y="338"/>
                  </a:cubicBezTo>
                  <a:cubicBezTo>
                    <a:pt x="93776" y="39679"/>
                    <a:pt x="173556" y="79105"/>
                    <a:pt x="253251" y="118446"/>
                  </a:cubicBezTo>
                  <a:cubicBezTo>
                    <a:pt x="257979" y="120725"/>
                    <a:pt x="263129" y="121907"/>
                    <a:pt x="268363" y="121907"/>
                  </a:cubicBezTo>
                  <a:cubicBezTo>
                    <a:pt x="268869" y="121907"/>
                    <a:pt x="269123" y="121907"/>
                    <a:pt x="269123" y="121907"/>
                  </a:cubicBezTo>
                  <a:cubicBezTo>
                    <a:pt x="271993" y="121907"/>
                    <a:pt x="274948" y="121485"/>
                    <a:pt x="277818" y="120725"/>
                  </a:cubicBezTo>
                  <a:lnTo>
                    <a:pt x="548310" y="50485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414708" y="202591"/>
            <a:ext cx="647564" cy="79916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340023" y="5909744"/>
            <a:ext cx="1681992" cy="1189092"/>
          </a:xfrm>
          <a:prstGeom prst="rect">
            <a:avLst/>
          </a:prstGeom>
        </p:spPr>
      </p:pic>
      <p:sp>
        <p:nvSpPr>
          <p:cNvPr id="34" name="Заголовок 1"/>
          <p:cNvSpPr txBox="1"/>
          <p:nvPr/>
        </p:nvSpPr>
        <p:spPr bwMode="auto">
          <a:xfrm>
            <a:off x="651587" y="2025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b="1">
                <a:solidFill>
                  <a:srgbClr val="E3A945"/>
                </a:solidFill>
              </a:rPr>
              <a:t>Творческая команда единомышленников</a:t>
            </a:r>
            <a:br>
              <a:rPr lang="ru-RU" b="1">
                <a:solidFill>
                  <a:srgbClr val="E3A945"/>
                </a:solidFill>
              </a:rPr>
            </a:br>
            <a:r>
              <a:rPr lang="ru-RU" b="1">
                <a:solidFill>
                  <a:srgbClr val="E3A945"/>
                </a:solidFill>
              </a:rPr>
              <a:t>«</a:t>
            </a:r>
            <a:r>
              <a:rPr lang="ru-RU" b="1">
                <a:solidFill>
                  <a:srgbClr val="E3A945"/>
                </a:solidFill>
              </a:rPr>
              <a:t>ВМесте</a:t>
            </a:r>
            <a:r>
              <a:rPr lang="ru-RU" b="1">
                <a:solidFill>
                  <a:srgbClr val="E3A945"/>
                </a:solidFill>
              </a:rPr>
              <a:t>»</a:t>
            </a:r>
            <a:endParaRPr lang="ru-RU" sz="4400" b="1" i="0" u="none" strike="noStrike" cap="none" spc="0">
              <a:ln>
                <a:noFill/>
              </a:ln>
              <a:solidFill>
                <a:srgbClr val="E3A945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438122" y="2394477"/>
            <a:ext cx="5388120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>
                <a:ea typeface="Times New Roman"/>
                <a:cs typeface="Times New Roman"/>
              </a:rPr>
              <a:t>КГБОУ ШИ  3 г. Хабаровск, </a:t>
            </a:r>
            <a:endParaRPr/>
          </a:p>
          <a:p>
            <a:pPr lvl="0">
              <a:defRPr/>
            </a:pPr>
            <a:r>
              <a:rPr lang="ru-RU" sz="2800"/>
              <a:t>КГКОУ ШИ №14 г. Амурск</a:t>
            </a:r>
            <a:endParaRPr/>
          </a:p>
          <a:p>
            <a:pPr lvl="0">
              <a:defRPr/>
            </a:pPr>
            <a:r>
              <a:rPr lang="ru-RU" sz="2800"/>
              <a:t>КГКОУ Школа №1, г. Комсомольск – на – Амуре</a:t>
            </a:r>
            <a:endParaRPr/>
          </a:p>
          <a:p>
            <a:pPr lvl="0">
              <a:defRPr/>
            </a:pPr>
            <a:r>
              <a:rPr lang="ru-RU" sz="2800"/>
              <a:t>КГБОУ ШИ №5 г. Хабаровск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rcRect l="21581" t="0" r="22932" b="0"/>
          <a:stretch/>
        </p:blipFill>
        <p:spPr bwMode="auto">
          <a:xfrm>
            <a:off x="386571" y="1619242"/>
            <a:ext cx="5173786" cy="4298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86719" y="527177"/>
            <a:ext cx="567881" cy="4244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6008438"/>
            <a:ext cx="12192000" cy="839344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rcRect l="0" t="39542" r="0" b="28879"/>
          <a:stretch/>
        </p:blipFill>
        <p:spPr bwMode="auto">
          <a:xfrm>
            <a:off x="0" y="6008438"/>
            <a:ext cx="12192000" cy="83934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 bwMode="auto">
          <a:xfrm>
            <a:off x="11309445" y="6061986"/>
            <a:ext cx="642268" cy="732248"/>
            <a:chOff x="16176455" y="4693022"/>
            <a:chExt cx="1252085" cy="1694911"/>
          </a:xfrm>
        </p:grpSpPr>
        <p:sp>
          <p:nvSpPr>
            <p:cNvPr id="17" name="Рисунок 11"/>
            <p:cNvSpPr/>
            <p:nvPr/>
          </p:nvSpPr>
          <p:spPr bwMode="auto">
            <a:xfrm>
              <a:off x="16211112" y="5716808"/>
              <a:ext cx="1216644" cy="634370"/>
            </a:xfrm>
            <a:custGeom>
              <a:avLst/>
              <a:gdLst>
                <a:gd name="connsiteX0" fmla="*/ 591637 w 924686"/>
                <a:gd name="connsiteY0" fmla="*/ 482141 h 482140"/>
                <a:gd name="connsiteX1" fmla="*/ 0 w 924686"/>
                <a:gd name="connsiteY1" fmla="*/ 482141 h 482140"/>
                <a:gd name="connsiteX2" fmla="*/ 333049 w 924686"/>
                <a:gd name="connsiteY2" fmla="*/ 0 h 482140"/>
                <a:gd name="connsiteX3" fmla="*/ 924687 w 924686"/>
                <a:gd name="connsiteY3" fmla="*/ 0 h 482140"/>
                <a:gd name="connsiteX4" fmla="*/ 839166 w 924686"/>
                <a:gd name="connsiteY4" fmla="*/ 123173 h 482140"/>
                <a:gd name="connsiteX5" fmla="*/ 825320 w 924686"/>
                <a:gd name="connsiteY5" fmla="*/ 113549 h 482140"/>
                <a:gd name="connsiteX6" fmla="*/ 892437 w 924686"/>
                <a:gd name="connsiteY6" fmla="*/ 16885 h 482140"/>
                <a:gd name="connsiteX7" fmla="*/ 341914 w 924686"/>
                <a:gd name="connsiteY7" fmla="*/ 16885 h 482140"/>
                <a:gd name="connsiteX8" fmla="*/ 32250 w 924686"/>
                <a:gd name="connsiteY8" fmla="*/ 465256 h 482140"/>
                <a:gd name="connsiteX9" fmla="*/ 582773 w 924686"/>
                <a:gd name="connsiteY9" fmla="*/ 465256 h 482140"/>
                <a:gd name="connsiteX10" fmla="*/ 722831 w 924686"/>
                <a:gd name="connsiteY10" fmla="*/ 264498 h 482140"/>
                <a:gd name="connsiteX11" fmla="*/ 736676 w 924686"/>
                <a:gd name="connsiteY11" fmla="*/ 274122 h 482140"/>
                <a:gd name="connsiteX12" fmla="*/ 591637 w 924686"/>
                <a:gd name="connsiteY12" fmla="*/ 482141 h 4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686" h="482140" fill="norm" stroke="1" extrusionOk="0">
                  <a:moveTo>
                    <a:pt x="591637" y="482141"/>
                  </a:moveTo>
                  <a:lnTo>
                    <a:pt x="0" y="482141"/>
                  </a:lnTo>
                  <a:lnTo>
                    <a:pt x="333049" y="0"/>
                  </a:lnTo>
                  <a:lnTo>
                    <a:pt x="924687" y="0"/>
                  </a:lnTo>
                  <a:lnTo>
                    <a:pt x="839166" y="123173"/>
                  </a:lnTo>
                  <a:lnTo>
                    <a:pt x="825320" y="113549"/>
                  </a:lnTo>
                  <a:lnTo>
                    <a:pt x="892437" y="16885"/>
                  </a:lnTo>
                  <a:lnTo>
                    <a:pt x="341914" y="16885"/>
                  </a:lnTo>
                  <a:lnTo>
                    <a:pt x="32250" y="465256"/>
                  </a:lnTo>
                  <a:lnTo>
                    <a:pt x="582773" y="465256"/>
                  </a:lnTo>
                  <a:lnTo>
                    <a:pt x="722831" y="264498"/>
                  </a:lnTo>
                  <a:lnTo>
                    <a:pt x="736676" y="274122"/>
                  </a:lnTo>
                  <a:lnTo>
                    <a:pt x="591637" y="482141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Рисунок 11"/>
            <p:cNvSpPr/>
            <p:nvPr/>
          </p:nvSpPr>
          <p:spPr bwMode="auto">
            <a:xfrm>
              <a:off x="16482921" y="5289822"/>
              <a:ext cx="99970" cy="98526"/>
            </a:xfrm>
            <a:custGeom>
              <a:avLst/>
              <a:gdLst>
                <a:gd name="connsiteX0" fmla="*/ 75474 w 75980"/>
                <a:gd name="connsiteY0" fmla="*/ 66103 h 74883"/>
                <a:gd name="connsiteX1" fmla="*/ 2111 w 75980"/>
                <a:gd name="connsiteY1" fmla="*/ 74883 h 74883"/>
                <a:gd name="connsiteX2" fmla="*/ 0 w 75980"/>
                <a:gd name="connsiteY2" fmla="*/ 72266 h 74883"/>
                <a:gd name="connsiteX3" fmla="*/ 22710 w 75980"/>
                <a:gd name="connsiteY3" fmla="*/ 338 h 74883"/>
                <a:gd name="connsiteX4" fmla="*/ 25327 w 75980"/>
                <a:gd name="connsiteY4" fmla="*/ 0 h 74883"/>
                <a:gd name="connsiteX5" fmla="*/ 75981 w 75980"/>
                <a:gd name="connsiteY5" fmla="*/ 63317 h 74883"/>
                <a:gd name="connsiteX6" fmla="*/ 75474 w 75980"/>
                <a:gd name="connsiteY6" fmla="*/ 66103 h 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80" h="74883" fill="norm" stroke="1" extrusionOk="0">
                  <a:moveTo>
                    <a:pt x="75474" y="66103"/>
                  </a:moveTo>
                  <a:cubicBezTo>
                    <a:pt x="51076" y="69058"/>
                    <a:pt x="26593" y="72013"/>
                    <a:pt x="2111" y="74883"/>
                  </a:cubicBezTo>
                  <a:cubicBezTo>
                    <a:pt x="1435" y="74039"/>
                    <a:pt x="675" y="73195"/>
                    <a:pt x="0" y="72266"/>
                  </a:cubicBezTo>
                  <a:cubicBezTo>
                    <a:pt x="7598" y="48290"/>
                    <a:pt x="15196" y="24314"/>
                    <a:pt x="22710" y="338"/>
                  </a:cubicBezTo>
                  <a:cubicBezTo>
                    <a:pt x="23554" y="253"/>
                    <a:pt x="24483" y="84"/>
                    <a:pt x="25327" y="0"/>
                  </a:cubicBezTo>
                  <a:cubicBezTo>
                    <a:pt x="37737" y="24652"/>
                    <a:pt x="54284" y="46011"/>
                    <a:pt x="75981" y="63317"/>
                  </a:cubicBezTo>
                  <a:cubicBezTo>
                    <a:pt x="75812" y="64246"/>
                    <a:pt x="75643" y="65175"/>
                    <a:pt x="75474" y="66103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Рисунок 11"/>
            <p:cNvSpPr/>
            <p:nvPr/>
          </p:nvSpPr>
          <p:spPr bwMode="auto">
            <a:xfrm>
              <a:off x="16467573" y="5392204"/>
              <a:ext cx="208196" cy="228720"/>
            </a:xfrm>
            <a:custGeom>
              <a:avLst/>
              <a:gdLst>
                <a:gd name="connsiteX0" fmla="*/ 156366 w 158235"/>
                <a:gd name="connsiteY0" fmla="*/ 98124 h 173834"/>
                <a:gd name="connsiteX1" fmla="*/ 73632 w 158235"/>
                <a:gd name="connsiteY1" fmla="*/ 165072 h 173834"/>
                <a:gd name="connsiteX2" fmla="*/ 69157 w 158235"/>
                <a:gd name="connsiteY2" fmla="*/ 167267 h 173834"/>
                <a:gd name="connsiteX3" fmla="*/ 58858 w 158235"/>
                <a:gd name="connsiteY3" fmla="*/ 170475 h 173834"/>
                <a:gd name="connsiteX4" fmla="*/ 1534 w 158235"/>
                <a:gd name="connsiteY4" fmla="*/ 142024 h 173834"/>
                <a:gd name="connsiteX5" fmla="*/ 1872 w 158235"/>
                <a:gd name="connsiteY5" fmla="*/ 135355 h 173834"/>
                <a:gd name="connsiteX6" fmla="*/ 30238 w 158235"/>
                <a:gd name="connsiteY6" fmla="*/ 95845 h 173834"/>
                <a:gd name="connsiteX7" fmla="*/ 30069 w 158235"/>
                <a:gd name="connsiteY7" fmla="*/ 92130 h 173834"/>
                <a:gd name="connsiteX8" fmla="*/ 30069 w 158235"/>
                <a:gd name="connsiteY8" fmla="*/ 91539 h 173834"/>
                <a:gd name="connsiteX9" fmla="*/ 5080 w 158235"/>
                <a:gd name="connsiteY9" fmla="*/ 57432 h 173834"/>
                <a:gd name="connsiteX10" fmla="*/ 352 w 158235"/>
                <a:gd name="connsiteY10" fmla="*/ 48652 h 173834"/>
                <a:gd name="connsiteX11" fmla="*/ 6262 w 158235"/>
                <a:gd name="connsiteY11" fmla="*/ 18598 h 173834"/>
                <a:gd name="connsiteX12" fmla="*/ 14029 w 158235"/>
                <a:gd name="connsiteY12" fmla="*/ 11759 h 173834"/>
                <a:gd name="connsiteX13" fmla="*/ 105206 w 158235"/>
                <a:gd name="connsiteY13" fmla="*/ 109 h 173834"/>
                <a:gd name="connsiteX14" fmla="*/ 118038 w 158235"/>
                <a:gd name="connsiteY14" fmla="*/ 10662 h 173834"/>
                <a:gd name="connsiteX15" fmla="*/ 146911 w 158235"/>
                <a:gd name="connsiteY15" fmla="*/ 69336 h 173834"/>
                <a:gd name="connsiteX16" fmla="*/ 157633 w 158235"/>
                <a:gd name="connsiteY16" fmla="*/ 88922 h 173834"/>
                <a:gd name="connsiteX17" fmla="*/ 156535 w 158235"/>
                <a:gd name="connsiteY17" fmla="*/ 98124 h 1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235" h="173834" fill="norm" stroke="1" extrusionOk="0">
                  <a:moveTo>
                    <a:pt x="156366" y="98124"/>
                  </a:moveTo>
                  <a:cubicBezTo>
                    <a:pt x="131968" y="124295"/>
                    <a:pt x="105797" y="148356"/>
                    <a:pt x="73632" y="165072"/>
                  </a:cubicBezTo>
                  <a:cubicBezTo>
                    <a:pt x="72112" y="165832"/>
                    <a:pt x="70677" y="166760"/>
                    <a:pt x="69157" y="167267"/>
                  </a:cubicBezTo>
                  <a:cubicBezTo>
                    <a:pt x="65696" y="168449"/>
                    <a:pt x="62319" y="169462"/>
                    <a:pt x="58858" y="170475"/>
                  </a:cubicBezTo>
                  <a:cubicBezTo>
                    <a:pt x="29563" y="179846"/>
                    <a:pt x="8964" y="169377"/>
                    <a:pt x="1534" y="142024"/>
                  </a:cubicBezTo>
                  <a:cubicBezTo>
                    <a:pt x="775" y="139154"/>
                    <a:pt x="690" y="137043"/>
                    <a:pt x="1872" y="135355"/>
                  </a:cubicBezTo>
                  <a:cubicBezTo>
                    <a:pt x="18335" y="129783"/>
                    <a:pt x="30238" y="114165"/>
                    <a:pt x="30238" y="95845"/>
                  </a:cubicBezTo>
                  <a:cubicBezTo>
                    <a:pt x="30238" y="94578"/>
                    <a:pt x="30238" y="93397"/>
                    <a:pt x="30069" y="92130"/>
                  </a:cubicBezTo>
                  <a:cubicBezTo>
                    <a:pt x="30069" y="91961"/>
                    <a:pt x="30069" y="91793"/>
                    <a:pt x="30069" y="91539"/>
                  </a:cubicBezTo>
                  <a:cubicBezTo>
                    <a:pt x="29056" y="75414"/>
                    <a:pt x="20276" y="64102"/>
                    <a:pt x="5080" y="57432"/>
                  </a:cubicBezTo>
                  <a:cubicBezTo>
                    <a:pt x="690" y="55575"/>
                    <a:pt x="-745" y="53380"/>
                    <a:pt x="352" y="48652"/>
                  </a:cubicBezTo>
                  <a:cubicBezTo>
                    <a:pt x="2548" y="38690"/>
                    <a:pt x="4320" y="28644"/>
                    <a:pt x="6262" y="18598"/>
                  </a:cubicBezTo>
                  <a:cubicBezTo>
                    <a:pt x="7106" y="14123"/>
                    <a:pt x="9301" y="12350"/>
                    <a:pt x="14029" y="11759"/>
                  </a:cubicBezTo>
                  <a:cubicBezTo>
                    <a:pt x="44506" y="8129"/>
                    <a:pt x="74898" y="4246"/>
                    <a:pt x="105206" y="109"/>
                  </a:cubicBezTo>
                  <a:cubicBezTo>
                    <a:pt x="113564" y="-904"/>
                    <a:pt x="115421" y="5343"/>
                    <a:pt x="118038" y="10662"/>
                  </a:cubicBezTo>
                  <a:cubicBezTo>
                    <a:pt x="127747" y="30248"/>
                    <a:pt x="137118" y="49919"/>
                    <a:pt x="146911" y="69336"/>
                  </a:cubicBezTo>
                  <a:cubicBezTo>
                    <a:pt x="150204" y="76005"/>
                    <a:pt x="154678" y="82168"/>
                    <a:pt x="157633" y="88922"/>
                  </a:cubicBezTo>
                  <a:cubicBezTo>
                    <a:pt x="158730" y="91370"/>
                    <a:pt x="158308" y="96267"/>
                    <a:pt x="156535" y="98124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Рисунок 11"/>
            <p:cNvSpPr/>
            <p:nvPr/>
          </p:nvSpPr>
          <p:spPr bwMode="auto">
            <a:xfrm>
              <a:off x="16647429" y="5411008"/>
              <a:ext cx="116410" cy="90528"/>
            </a:xfrm>
            <a:custGeom>
              <a:avLst/>
              <a:gdLst>
                <a:gd name="connsiteX0" fmla="*/ 34360 w 88475"/>
                <a:gd name="connsiteY0" fmla="*/ 68720 h 68804"/>
                <a:gd name="connsiteX1" fmla="*/ 0 w 88475"/>
                <a:gd name="connsiteY1" fmla="*/ 2026 h 68804"/>
                <a:gd name="connsiteX2" fmla="*/ 1857 w 88475"/>
                <a:gd name="connsiteY2" fmla="*/ 0 h 68804"/>
                <a:gd name="connsiteX3" fmla="*/ 87209 w 88475"/>
                <a:gd name="connsiteY3" fmla="*/ 9709 h 68804"/>
                <a:gd name="connsiteX4" fmla="*/ 88475 w 88475"/>
                <a:gd name="connsiteY4" fmla="*/ 11904 h 68804"/>
                <a:gd name="connsiteX5" fmla="*/ 34276 w 88475"/>
                <a:gd name="connsiteY5" fmla="*/ 68805 h 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75" h="68804" fill="norm" stroke="1" extrusionOk="0">
                  <a:moveTo>
                    <a:pt x="34360" y="68720"/>
                  </a:moveTo>
                  <a:cubicBezTo>
                    <a:pt x="22288" y="45335"/>
                    <a:pt x="11144" y="23639"/>
                    <a:pt x="0" y="2026"/>
                  </a:cubicBezTo>
                  <a:cubicBezTo>
                    <a:pt x="591" y="1351"/>
                    <a:pt x="1266" y="675"/>
                    <a:pt x="1857" y="0"/>
                  </a:cubicBezTo>
                  <a:cubicBezTo>
                    <a:pt x="29548" y="9877"/>
                    <a:pt x="57999" y="13170"/>
                    <a:pt x="87209" y="9709"/>
                  </a:cubicBezTo>
                  <a:cubicBezTo>
                    <a:pt x="87631" y="10384"/>
                    <a:pt x="88053" y="11144"/>
                    <a:pt x="88475" y="11904"/>
                  </a:cubicBezTo>
                  <a:cubicBezTo>
                    <a:pt x="71000" y="30223"/>
                    <a:pt x="53609" y="48543"/>
                    <a:pt x="34276" y="6880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Рисунок 11"/>
            <p:cNvSpPr/>
            <p:nvPr/>
          </p:nvSpPr>
          <p:spPr bwMode="auto">
            <a:xfrm>
              <a:off x="16709030" y="5416646"/>
              <a:ext cx="113569" cy="143208"/>
            </a:xfrm>
            <a:custGeom>
              <a:avLst/>
              <a:gdLst>
                <a:gd name="connsiteX0" fmla="*/ 86316 w 86316"/>
                <a:gd name="connsiteY0" fmla="*/ 45440 h 108842"/>
                <a:gd name="connsiteX1" fmla="*/ 86316 w 86316"/>
                <a:gd name="connsiteY1" fmla="*/ 45947 h 108842"/>
                <a:gd name="connsiteX2" fmla="*/ 59132 w 86316"/>
                <a:gd name="connsiteY2" fmla="*/ 85288 h 108842"/>
                <a:gd name="connsiteX3" fmla="*/ 54151 w 86316"/>
                <a:gd name="connsiteY3" fmla="*/ 92464 h 108842"/>
                <a:gd name="connsiteX4" fmla="*/ 53644 w 86316"/>
                <a:gd name="connsiteY4" fmla="*/ 93140 h 108842"/>
                <a:gd name="connsiteX5" fmla="*/ 44611 w 86316"/>
                <a:gd name="connsiteY5" fmla="*/ 106225 h 108842"/>
                <a:gd name="connsiteX6" fmla="*/ 44358 w 86316"/>
                <a:gd name="connsiteY6" fmla="*/ 106225 h 108842"/>
                <a:gd name="connsiteX7" fmla="*/ 44780 w 86316"/>
                <a:gd name="connsiteY7" fmla="*/ 105634 h 108842"/>
                <a:gd name="connsiteX8" fmla="*/ 39968 w 86316"/>
                <a:gd name="connsiteY8" fmla="*/ 105465 h 108842"/>
                <a:gd name="connsiteX9" fmla="*/ 35662 w 86316"/>
                <a:gd name="connsiteY9" fmla="*/ 105212 h 108842"/>
                <a:gd name="connsiteX10" fmla="*/ 19453 w 86316"/>
                <a:gd name="connsiteY10" fmla="*/ 108842 h 108842"/>
                <a:gd name="connsiteX11" fmla="*/ 14979 w 86316"/>
                <a:gd name="connsiteY11" fmla="*/ 104874 h 108842"/>
                <a:gd name="connsiteX12" fmla="*/ 627 w 86316"/>
                <a:gd name="connsiteY12" fmla="*/ 83600 h 108842"/>
                <a:gd name="connsiteX13" fmla="*/ 1555 w 86316"/>
                <a:gd name="connsiteY13" fmla="*/ 75326 h 108842"/>
                <a:gd name="connsiteX14" fmla="*/ 64113 w 86316"/>
                <a:gd name="connsiteY14" fmla="*/ 3567 h 108842"/>
                <a:gd name="connsiteX15" fmla="*/ 69854 w 86316"/>
                <a:gd name="connsiteY15" fmla="*/ 21 h 108842"/>
                <a:gd name="connsiteX16" fmla="*/ 73990 w 86316"/>
                <a:gd name="connsiteY16" fmla="*/ 5339 h 108842"/>
                <a:gd name="connsiteX17" fmla="*/ 86316 w 86316"/>
                <a:gd name="connsiteY17" fmla="*/ 45525 h 10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316" h="108842" fill="norm" stroke="1" extrusionOk="0">
                  <a:moveTo>
                    <a:pt x="86316" y="45440"/>
                  </a:moveTo>
                  <a:cubicBezTo>
                    <a:pt x="86316" y="45440"/>
                    <a:pt x="86316" y="45609"/>
                    <a:pt x="86316" y="45947"/>
                  </a:cubicBezTo>
                  <a:lnTo>
                    <a:pt x="59132" y="85288"/>
                  </a:lnTo>
                  <a:lnTo>
                    <a:pt x="54151" y="92464"/>
                  </a:lnTo>
                  <a:lnTo>
                    <a:pt x="53644" y="93140"/>
                  </a:lnTo>
                  <a:lnTo>
                    <a:pt x="44611" y="106225"/>
                  </a:lnTo>
                  <a:cubicBezTo>
                    <a:pt x="44611" y="106225"/>
                    <a:pt x="44442" y="106225"/>
                    <a:pt x="44358" y="106225"/>
                  </a:cubicBezTo>
                  <a:lnTo>
                    <a:pt x="44780" y="105634"/>
                  </a:lnTo>
                  <a:cubicBezTo>
                    <a:pt x="43176" y="105465"/>
                    <a:pt x="41572" y="105381"/>
                    <a:pt x="39968" y="105465"/>
                  </a:cubicBezTo>
                  <a:cubicBezTo>
                    <a:pt x="38533" y="105296"/>
                    <a:pt x="37097" y="105212"/>
                    <a:pt x="35662" y="105212"/>
                  </a:cubicBezTo>
                  <a:cubicBezTo>
                    <a:pt x="29837" y="105212"/>
                    <a:pt x="24350" y="106478"/>
                    <a:pt x="19453" y="108842"/>
                  </a:cubicBezTo>
                  <a:cubicBezTo>
                    <a:pt x="17765" y="108336"/>
                    <a:pt x="16414" y="106985"/>
                    <a:pt x="14979" y="104874"/>
                  </a:cubicBezTo>
                  <a:cubicBezTo>
                    <a:pt x="10335" y="97698"/>
                    <a:pt x="4932" y="91029"/>
                    <a:pt x="627" y="83600"/>
                  </a:cubicBezTo>
                  <a:cubicBezTo>
                    <a:pt x="-555" y="81658"/>
                    <a:pt x="36" y="77184"/>
                    <a:pt x="1555" y="75326"/>
                  </a:cubicBezTo>
                  <a:cubicBezTo>
                    <a:pt x="22155" y="51266"/>
                    <a:pt x="43176" y="27374"/>
                    <a:pt x="64113" y="3567"/>
                  </a:cubicBezTo>
                  <a:cubicBezTo>
                    <a:pt x="65632" y="1878"/>
                    <a:pt x="68165" y="-232"/>
                    <a:pt x="69854" y="21"/>
                  </a:cubicBezTo>
                  <a:cubicBezTo>
                    <a:pt x="71542" y="274"/>
                    <a:pt x="73399" y="3229"/>
                    <a:pt x="73990" y="5339"/>
                  </a:cubicBezTo>
                  <a:cubicBezTo>
                    <a:pt x="78043" y="18763"/>
                    <a:pt x="82264" y="32102"/>
                    <a:pt x="86316" y="4552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Рисунок 11"/>
            <p:cNvSpPr/>
            <p:nvPr/>
          </p:nvSpPr>
          <p:spPr bwMode="auto">
            <a:xfrm>
              <a:off x="16176455" y="4701660"/>
              <a:ext cx="1181543" cy="1019480"/>
            </a:xfrm>
            <a:custGeom>
              <a:avLst/>
              <a:gdLst>
                <a:gd name="connsiteX0" fmla="*/ 898009 w 898008"/>
                <a:gd name="connsiteY0" fmla="*/ 169 h 774835"/>
                <a:gd name="connsiteX1" fmla="*/ 741742 w 898008"/>
                <a:gd name="connsiteY1" fmla="*/ 226423 h 774835"/>
                <a:gd name="connsiteX2" fmla="*/ 694296 w 898008"/>
                <a:gd name="connsiteY2" fmla="*/ 230897 h 774835"/>
                <a:gd name="connsiteX3" fmla="*/ 694296 w 898008"/>
                <a:gd name="connsiteY3" fmla="*/ 230897 h 774835"/>
                <a:gd name="connsiteX4" fmla="*/ 685600 w 898008"/>
                <a:gd name="connsiteY4" fmla="*/ 223552 h 774835"/>
                <a:gd name="connsiteX5" fmla="*/ 668294 w 898008"/>
                <a:gd name="connsiteY5" fmla="*/ 195355 h 774835"/>
                <a:gd name="connsiteX6" fmla="*/ 667449 w 898008"/>
                <a:gd name="connsiteY6" fmla="*/ 181172 h 774835"/>
                <a:gd name="connsiteX7" fmla="*/ 700965 w 898008"/>
                <a:gd name="connsiteY7" fmla="*/ 116335 h 774835"/>
                <a:gd name="connsiteX8" fmla="*/ 698433 w 898008"/>
                <a:gd name="connsiteY8" fmla="*/ 105191 h 774835"/>
                <a:gd name="connsiteX9" fmla="*/ 662637 w 898008"/>
                <a:gd name="connsiteY9" fmla="*/ 74377 h 774835"/>
                <a:gd name="connsiteX10" fmla="*/ 643557 w 898008"/>
                <a:gd name="connsiteY10" fmla="*/ 73533 h 774835"/>
                <a:gd name="connsiteX11" fmla="*/ 591553 w 898008"/>
                <a:gd name="connsiteY11" fmla="*/ 110594 h 774835"/>
                <a:gd name="connsiteX12" fmla="*/ 578298 w 898008"/>
                <a:gd name="connsiteY12" fmla="*/ 110763 h 774835"/>
                <a:gd name="connsiteX13" fmla="*/ 548244 w 898008"/>
                <a:gd name="connsiteY13" fmla="*/ 94892 h 774835"/>
                <a:gd name="connsiteX14" fmla="*/ 539970 w 898008"/>
                <a:gd name="connsiteY14" fmla="*/ 83241 h 774835"/>
                <a:gd name="connsiteX15" fmla="*/ 536509 w 898008"/>
                <a:gd name="connsiteY15" fmla="*/ 12072 h 774835"/>
                <a:gd name="connsiteX16" fmla="*/ 533470 w 898008"/>
                <a:gd name="connsiteY16" fmla="*/ 4981 h 774835"/>
                <a:gd name="connsiteX17" fmla="*/ 517598 w 898008"/>
                <a:gd name="connsiteY17" fmla="*/ 27860 h 774835"/>
                <a:gd name="connsiteX18" fmla="*/ 408524 w 898008"/>
                <a:gd name="connsiteY18" fmla="*/ 185815 h 774835"/>
                <a:gd name="connsiteX19" fmla="*/ 401516 w 898008"/>
                <a:gd name="connsiteY19" fmla="*/ 195946 h 774835"/>
                <a:gd name="connsiteX20" fmla="*/ 397886 w 898008"/>
                <a:gd name="connsiteY20" fmla="*/ 201180 h 774835"/>
                <a:gd name="connsiteX21" fmla="*/ 584715 w 898008"/>
                <a:gd name="connsiteY21" fmla="*/ 320470 h 774835"/>
                <a:gd name="connsiteX22" fmla="*/ 558628 w 898008"/>
                <a:gd name="connsiteY22" fmla="*/ 468633 h 774835"/>
                <a:gd name="connsiteX23" fmla="*/ 538957 w 898008"/>
                <a:gd name="connsiteY23" fmla="*/ 490836 h 774835"/>
                <a:gd name="connsiteX24" fmla="*/ 538873 w 898008"/>
                <a:gd name="connsiteY24" fmla="*/ 490836 h 774835"/>
                <a:gd name="connsiteX25" fmla="*/ 463230 w 898008"/>
                <a:gd name="connsiteY25" fmla="*/ 531359 h 774835"/>
                <a:gd name="connsiteX26" fmla="*/ 264076 w 898008"/>
                <a:gd name="connsiteY26" fmla="*/ 415531 h 774835"/>
                <a:gd name="connsiteX27" fmla="*/ 260108 w 898008"/>
                <a:gd name="connsiteY27" fmla="*/ 400757 h 774835"/>
                <a:gd name="connsiteX28" fmla="*/ 256055 w 898008"/>
                <a:gd name="connsiteY28" fmla="*/ 406666 h 774835"/>
                <a:gd name="connsiteX29" fmla="*/ 252510 w 898008"/>
                <a:gd name="connsiteY29" fmla="*/ 411816 h 774835"/>
                <a:gd name="connsiteX30" fmla="*/ 248711 w 898008"/>
                <a:gd name="connsiteY30" fmla="*/ 417388 h 774835"/>
                <a:gd name="connsiteX31" fmla="*/ 247107 w 898008"/>
                <a:gd name="connsiteY31" fmla="*/ 419667 h 774835"/>
                <a:gd name="connsiteX32" fmla="*/ 246262 w 898008"/>
                <a:gd name="connsiteY32" fmla="*/ 431487 h 774835"/>
                <a:gd name="connsiteX33" fmla="*/ 217981 w 898008"/>
                <a:gd name="connsiteY33" fmla="*/ 515403 h 774835"/>
                <a:gd name="connsiteX34" fmla="*/ 210805 w 898008"/>
                <a:gd name="connsiteY34" fmla="*/ 522410 h 774835"/>
                <a:gd name="connsiteX35" fmla="*/ 176022 w 898008"/>
                <a:gd name="connsiteY35" fmla="*/ 522495 h 774835"/>
                <a:gd name="connsiteX36" fmla="*/ 170113 w 898008"/>
                <a:gd name="connsiteY36" fmla="*/ 530937 h 774835"/>
                <a:gd name="connsiteX37" fmla="*/ 165723 w 898008"/>
                <a:gd name="connsiteY37" fmla="*/ 537353 h 774835"/>
                <a:gd name="connsiteX38" fmla="*/ 202362 w 898008"/>
                <a:gd name="connsiteY38" fmla="*/ 538198 h 774835"/>
                <a:gd name="connsiteX39" fmla="*/ 211986 w 898008"/>
                <a:gd name="connsiteY39" fmla="*/ 538451 h 774835"/>
                <a:gd name="connsiteX40" fmla="*/ 206752 w 898008"/>
                <a:gd name="connsiteY40" fmla="*/ 568674 h 774835"/>
                <a:gd name="connsiteX41" fmla="*/ 201687 w 898008"/>
                <a:gd name="connsiteY41" fmla="*/ 579649 h 774835"/>
                <a:gd name="connsiteX42" fmla="*/ 168086 w 898008"/>
                <a:gd name="connsiteY42" fmla="*/ 620594 h 774835"/>
                <a:gd name="connsiteX43" fmla="*/ 203207 w 898008"/>
                <a:gd name="connsiteY43" fmla="*/ 661793 h 774835"/>
                <a:gd name="connsiteX44" fmla="*/ 207174 w 898008"/>
                <a:gd name="connsiteY44" fmla="*/ 669560 h 774835"/>
                <a:gd name="connsiteX45" fmla="*/ 285941 w 898008"/>
                <a:gd name="connsiteY45" fmla="*/ 709830 h 774835"/>
                <a:gd name="connsiteX46" fmla="*/ 352382 w 898008"/>
                <a:gd name="connsiteY46" fmla="*/ 668462 h 774835"/>
                <a:gd name="connsiteX47" fmla="*/ 390710 w 898008"/>
                <a:gd name="connsiteY47" fmla="*/ 633596 h 774835"/>
                <a:gd name="connsiteX48" fmla="*/ 408101 w 898008"/>
                <a:gd name="connsiteY48" fmla="*/ 657994 h 774835"/>
                <a:gd name="connsiteX49" fmla="*/ 410550 w 898008"/>
                <a:gd name="connsiteY49" fmla="*/ 662637 h 774835"/>
                <a:gd name="connsiteX50" fmla="*/ 402107 w 898008"/>
                <a:gd name="connsiteY50" fmla="*/ 686613 h 774835"/>
                <a:gd name="connsiteX51" fmla="*/ 408777 w 898008"/>
                <a:gd name="connsiteY51" fmla="*/ 708141 h 774835"/>
                <a:gd name="connsiteX52" fmla="*/ 401685 w 898008"/>
                <a:gd name="connsiteY52" fmla="*/ 718441 h 774835"/>
                <a:gd name="connsiteX53" fmla="*/ 393243 w 898008"/>
                <a:gd name="connsiteY53" fmla="*/ 730767 h 774835"/>
                <a:gd name="connsiteX54" fmla="*/ 362766 w 898008"/>
                <a:gd name="connsiteY54" fmla="*/ 774836 h 774835"/>
                <a:gd name="connsiteX55" fmla="*/ 0 w 898008"/>
                <a:gd name="connsiteY55" fmla="*/ 774836 h 774835"/>
                <a:gd name="connsiteX56" fmla="*/ 124186 w 898008"/>
                <a:gd name="connsiteY56" fmla="*/ 595014 h 774835"/>
                <a:gd name="connsiteX57" fmla="*/ 133473 w 898008"/>
                <a:gd name="connsiteY57" fmla="*/ 581591 h 774835"/>
                <a:gd name="connsiteX58" fmla="*/ 146643 w 898008"/>
                <a:gd name="connsiteY58" fmla="*/ 562511 h 774835"/>
                <a:gd name="connsiteX59" fmla="*/ 160488 w 898008"/>
                <a:gd name="connsiteY59" fmla="*/ 542419 h 774835"/>
                <a:gd name="connsiteX60" fmla="*/ 164119 w 898008"/>
                <a:gd name="connsiteY60" fmla="*/ 537184 h 774835"/>
                <a:gd name="connsiteX61" fmla="*/ 164287 w 898008"/>
                <a:gd name="connsiteY61" fmla="*/ 536931 h 774835"/>
                <a:gd name="connsiteX62" fmla="*/ 164287 w 898008"/>
                <a:gd name="connsiteY62" fmla="*/ 536931 h 774835"/>
                <a:gd name="connsiteX63" fmla="*/ 165216 w 898008"/>
                <a:gd name="connsiteY63" fmla="*/ 535580 h 774835"/>
                <a:gd name="connsiteX64" fmla="*/ 169606 w 898008"/>
                <a:gd name="connsiteY64" fmla="*/ 529164 h 774835"/>
                <a:gd name="connsiteX65" fmla="*/ 174249 w 898008"/>
                <a:gd name="connsiteY65" fmla="*/ 522410 h 774835"/>
                <a:gd name="connsiteX66" fmla="*/ 175431 w 898008"/>
                <a:gd name="connsiteY66" fmla="*/ 520722 h 774835"/>
                <a:gd name="connsiteX67" fmla="*/ 178808 w 898008"/>
                <a:gd name="connsiteY67" fmla="*/ 515825 h 774835"/>
                <a:gd name="connsiteX68" fmla="*/ 181003 w 898008"/>
                <a:gd name="connsiteY68" fmla="*/ 512702 h 774835"/>
                <a:gd name="connsiteX69" fmla="*/ 198057 w 898008"/>
                <a:gd name="connsiteY69" fmla="*/ 488050 h 774835"/>
                <a:gd name="connsiteX70" fmla="*/ 228533 w 898008"/>
                <a:gd name="connsiteY70" fmla="*/ 443897 h 774835"/>
                <a:gd name="connsiteX71" fmla="*/ 236638 w 898008"/>
                <a:gd name="connsiteY71" fmla="*/ 432078 h 774835"/>
                <a:gd name="connsiteX72" fmla="*/ 239509 w 898008"/>
                <a:gd name="connsiteY72" fmla="*/ 427856 h 774835"/>
                <a:gd name="connsiteX73" fmla="*/ 246178 w 898008"/>
                <a:gd name="connsiteY73" fmla="*/ 418232 h 774835"/>
                <a:gd name="connsiteX74" fmla="*/ 246347 w 898008"/>
                <a:gd name="connsiteY74" fmla="*/ 417979 h 774835"/>
                <a:gd name="connsiteX75" fmla="*/ 247697 w 898008"/>
                <a:gd name="connsiteY75" fmla="*/ 415953 h 774835"/>
                <a:gd name="connsiteX76" fmla="*/ 251497 w 898008"/>
                <a:gd name="connsiteY76" fmla="*/ 410465 h 774835"/>
                <a:gd name="connsiteX77" fmla="*/ 255042 w 898008"/>
                <a:gd name="connsiteY77" fmla="*/ 405315 h 774835"/>
                <a:gd name="connsiteX78" fmla="*/ 259095 w 898008"/>
                <a:gd name="connsiteY78" fmla="*/ 399406 h 774835"/>
                <a:gd name="connsiteX79" fmla="*/ 259432 w 898008"/>
                <a:gd name="connsiteY79" fmla="*/ 398899 h 774835"/>
                <a:gd name="connsiteX80" fmla="*/ 277583 w 898008"/>
                <a:gd name="connsiteY80" fmla="*/ 372559 h 774835"/>
                <a:gd name="connsiteX81" fmla="*/ 380495 w 898008"/>
                <a:gd name="connsiteY81" fmla="*/ 223637 h 774835"/>
                <a:gd name="connsiteX82" fmla="*/ 395776 w 898008"/>
                <a:gd name="connsiteY82" fmla="*/ 201518 h 774835"/>
                <a:gd name="connsiteX83" fmla="*/ 396451 w 898008"/>
                <a:gd name="connsiteY83" fmla="*/ 200505 h 774835"/>
                <a:gd name="connsiteX84" fmla="*/ 400081 w 898008"/>
                <a:gd name="connsiteY84" fmla="*/ 195271 h 774835"/>
                <a:gd name="connsiteX85" fmla="*/ 407088 w 898008"/>
                <a:gd name="connsiteY85" fmla="*/ 185140 h 774835"/>
                <a:gd name="connsiteX86" fmla="*/ 515825 w 898008"/>
                <a:gd name="connsiteY86" fmla="*/ 27691 h 774835"/>
                <a:gd name="connsiteX87" fmla="*/ 531612 w 898008"/>
                <a:gd name="connsiteY87" fmla="*/ 4896 h 774835"/>
                <a:gd name="connsiteX88" fmla="*/ 532035 w 898008"/>
                <a:gd name="connsiteY88" fmla="*/ 4306 h 774835"/>
                <a:gd name="connsiteX89" fmla="*/ 532710 w 898008"/>
                <a:gd name="connsiteY89" fmla="*/ 3292 h 774835"/>
                <a:gd name="connsiteX90" fmla="*/ 534989 w 898008"/>
                <a:gd name="connsiteY90" fmla="*/ 0 h 774835"/>
                <a:gd name="connsiteX91" fmla="*/ 897756 w 898008"/>
                <a:gd name="connsiteY91" fmla="*/ 0 h 77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98008" h="774835" fill="norm" stroke="1" extrusionOk="0">
                  <a:moveTo>
                    <a:pt x="898009" y="169"/>
                  </a:moveTo>
                  <a:lnTo>
                    <a:pt x="741742" y="226423"/>
                  </a:lnTo>
                  <a:lnTo>
                    <a:pt x="694296" y="230897"/>
                  </a:lnTo>
                  <a:lnTo>
                    <a:pt x="694296" y="230897"/>
                  </a:lnTo>
                  <a:cubicBezTo>
                    <a:pt x="690497" y="230306"/>
                    <a:pt x="687964" y="228027"/>
                    <a:pt x="685600" y="223552"/>
                  </a:cubicBezTo>
                  <a:cubicBezTo>
                    <a:pt x="680535" y="213844"/>
                    <a:pt x="674710" y="204304"/>
                    <a:pt x="668294" y="195355"/>
                  </a:cubicBezTo>
                  <a:cubicBezTo>
                    <a:pt x="664663" y="190290"/>
                    <a:pt x="664663" y="186406"/>
                    <a:pt x="667449" y="181172"/>
                  </a:cubicBezTo>
                  <a:cubicBezTo>
                    <a:pt x="678846" y="159644"/>
                    <a:pt x="689653" y="137863"/>
                    <a:pt x="700965" y="116335"/>
                  </a:cubicBezTo>
                  <a:cubicBezTo>
                    <a:pt x="703498" y="111354"/>
                    <a:pt x="702569" y="108568"/>
                    <a:pt x="698433" y="105191"/>
                  </a:cubicBezTo>
                  <a:cubicBezTo>
                    <a:pt x="686276" y="95229"/>
                    <a:pt x="673865" y="85352"/>
                    <a:pt x="662637" y="74377"/>
                  </a:cubicBezTo>
                  <a:cubicBezTo>
                    <a:pt x="655714" y="67623"/>
                    <a:pt x="650649" y="68383"/>
                    <a:pt x="643557" y="73533"/>
                  </a:cubicBezTo>
                  <a:cubicBezTo>
                    <a:pt x="626420" y="86196"/>
                    <a:pt x="608775" y="98100"/>
                    <a:pt x="591553" y="110594"/>
                  </a:cubicBezTo>
                  <a:cubicBezTo>
                    <a:pt x="586741" y="114056"/>
                    <a:pt x="583279" y="113887"/>
                    <a:pt x="578298" y="110763"/>
                  </a:cubicBezTo>
                  <a:cubicBezTo>
                    <a:pt x="568674" y="104854"/>
                    <a:pt x="558543" y="99535"/>
                    <a:pt x="548244" y="94892"/>
                  </a:cubicBezTo>
                  <a:cubicBezTo>
                    <a:pt x="542672" y="92359"/>
                    <a:pt x="540224" y="89320"/>
                    <a:pt x="539970" y="83241"/>
                  </a:cubicBezTo>
                  <a:cubicBezTo>
                    <a:pt x="539042" y="59518"/>
                    <a:pt x="537522" y="35795"/>
                    <a:pt x="536509" y="12072"/>
                  </a:cubicBezTo>
                  <a:cubicBezTo>
                    <a:pt x="536340" y="8611"/>
                    <a:pt x="535580" y="6416"/>
                    <a:pt x="533470" y="4981"/>
                  </a:cubicBezTo>
                  <a:lnTo>
                    <a:pt x="517598" y="27860"/>
                  </a:lnTo>
                  <a:lnTo>
                    <a:pt x="408524" y="185815"/>
                  </a:lnTo>
                  <a:lnTo>
                    <a:pt x="401516" y="195946"/>
                  </a:lnTo>
                  <a:lnTo>
                    <a:pt x="397886" y="201180"/>
                  </a:lnTo>
                  <a:cubicBezTo>
                    <a:pt x="484842" y="188095"/>
                    <a:pt x="562596" y="244658"/>
                    <a:pt x="584715" y="320470"/>
                  </a:cubicBezTo>
                  <a:cubicBezTo>
                    <a:pt x="598813" y="368760"/>
                    <a:pt x="590287" y="425324"/>
                    <a:pt x="558628" y="468633"/>
                  </a:cubicBezTo>
                  <a:cubicBezTo>
                    <a:pt x="552803" y="476484"/>
                    <a:pt x="546302" y="483998"/>
                    <a:pt x="538957" y="490836"/>
                  </a:cubicBezTo>
                  <a:lnTo>
                    <a:pt x="538873" y="490836"/>
                  </a:lnTo>
                  <a:cubicBezTo>
                    <a:pt x="519287" y="509325"/>
                    <a:pt x="494044" y="523592"/>
                    <a:pt x="463230" y="531359"/>
                  </a:cubicBezTo>
                  <a:cubicBezTo>
                    <a:pt x="377625" y="552718"/>
                    <a:pt x="289909" y="501558"/>
                    <a:pt x="264076" y="415531"/>
                  </a:cubicBezTo>
                  <a:cubicBezTo>
                    <a:pt x="262556" y="410634"/>
                    <a:pt x="261205" y="405738"/>
                    <a:pt x="260108" y="400757"/>
                  </a:cubicBezTo>
                  <a:lnTo>
                    <a:pt x="256055" y="406666"/>
                  </a:lnTo>
                  <a:lnTo>
                    <a:pt x="252510" y="411816"/>
                  </a:lnTo>
                  <a:lnTo>
                    <a:pt x="248711" y="417388"/>
                  </a:lnTo>
                  <a:lnTo>
                    <a:pt x="247107" y="419667"/>
                  </a:lnTo>
                  <a:cubicBezTo>
                    <a:pt x="247951" y="423298"/>
                    <a:pt x="247697" y="427265"/>
                    <a:pt x="246262" y="431487"/>
                  </a:cubicBezTo>
                  <a:cubicBezTo>
                    <a:pt x="236723" y="459431"/>
                    <a:pt x="227689" y="487544"/>
                    <a:pt x="217981" y="515403"/>
                  </a:cubicBezTo>
                  <a:cubicBezTo>
                    <a:pt x="217052" y="518358"/>
                    <a:pt x="213337" y="522326"/>
                    <a:pt x="210805" y="522410"/>
                  </a:cubicBezTo>
                  <a:cubicBezTo>
                    <a:pt x="199154" y="522664"/>
                    <a:pt x="187588" y="522748"/>
                    <a:pt x="176022" y="522495"/>
                  </a:cubicBezTo>
                  <a:lnTo>
                    <a:pt x="170113" y="530937"/>
                  </a:lnTo>
                  <a:lnTo>
                    <a:pt x="165723" y="537353"/>
                  </a:lnTo>
                  <a:cubicBezTo>
                    <a:pt x="177880" y="538029"/>
                    <a:pt x="190121" y="538198"/>
                    <a:pt x="202362" y="538198"/>
                  </a:cubicBezTo>
                  <a:cubicBezTo>
                    <a:pt x="205317" y="538198"/>
                    <a:pt x="208187" y="538282"/>
                    <a:pt x="211986" y="538451"/>
                  </a:cubicBezTo>
                  <a:cubicBezTo>
                    <a:pt x="210045" y="549257"/>
                    <a:pt x="207596" y="558881"/>
                    <a:pt x="206752" y="568674"/>
                  </a:cubicBezTo>
                  <a:cubicBezTo>
                    <a:pt x="206330" y="573908"/>
                    <a:pt x="204895" y="577285"/>
                    <a:pt x="201687" y="579649"/>
                  </a:cubicBezTo>
                  <a:cubicBezTo>
                    <a:pt x="182523" y="583364"/>
                    <a:pt x="168086" y="600248"/>
                    <a:pt x="168086" y="620594"/>
                  </a:cubicBezTo>
                  <a:cubicBezTo>
                    <a:pt x="168086" y="640940"/>
                    <a:pt x="183367" y="658585"/>
                    <a:pt x="203207" y="661793"/>
                  </a:cubicBezTo>
                  <a:cubicBezTo>
                    <a:pt x="205064" y="663735"/>
                    <a:pt x="206161" y="666352"/>
                    <a:pt x="207174" y="669560"/>
                  </a:cubicBezTo>
                  <a:cubicBezTo>
                    <a:pt x="219838" y="711603"/>
                    <a:pt x="251581" y="721396"/>
                    <a:pt x="285941" y="709830"/>
                  </a:cubicBezTo>
                  <a:cubicBezTo>
                    <a:pt x="311184" y="701387"/>
                    <a:pt x="332627" y="686107"/>
                    <a:pt x="352382" y="668462"/>
                  </a:cubicBezTo>
                  <a:cubicBezTo>
                    <a:pt x="364961" y="657234"/>
                    <a:pt x="377287" y="645921"/>
                    <a:pt x="390710" y="633596"/>
                  </a:cubicBezTo>
                  <a:cubicBezTo>
                    <a:pt x="396958" y="642376"/>
                    <a:pt x="402192" y="650396"/>
                    <a:pt x="408101" y="657994"/>
                  </a:cubicBezTo>
                  <a:cubicBezTo>
                    <a:pt x="409368" y="659598"/>
                    <a:pt x="410212" y="661118"/>
                    <a:pt x="410550" y="662637"/>
                  </a:cubicBezTo>
                  <a:cubicBezTo>
                    <a:pt x="405231" y="669138"/>
                    <a:pt x="402107" y="677496"/>
                    <a:pt x="402107" y="686613"/>
                  </a:cubicBezTo>
                  <a:cubicBezTo>
                    <a:pt x="402107" y="694634"/>
                    <a:pt x="404556" y="702063"/>
                    <a:pt x="408777" y="708141"/>
                  </a:cubicBezTo>
                  <a:lnTo>
                    <a:pt x="401685" y="718441"/>
                  </a:lnTo>
                  <a:lnTo>
                    <a:pt x="393243" y="730767"/>
                  </a:lnTo>
                  <a:lnTo>
                    <a:pt x="362766" y="774836"/>
                  </a:lnTo>
                  <a:lnTo>
                    <a:pt x="0" y="774836"/>
                  </a:lnTo>
                  <a:lnTo>
                    <a:pt x="124186" y="595014"/>
                  </a:lnTo>
                  <a:lnTo>
                    <a:pt x="133473" y="581591"/>
                  </a:lnTo>
                  <a:lnTo>
                    <a:pt x="146643" y="562511"/>
                  </a:lnTo>
                  <a:lnTo>
                    <a:pt x="160488" y="542419"/>
                  </a:lnTo>
                  <a:lnTo>
                    <a:pt x="164119" y="537184"/>
                  </a:lnTo>
                  <a:lnTo>
                    <a:pt x="164287" y="536931"/>
                  </a:lnTo>
                  <a:cubicBezTo>
                    <a:pt x="164287" y="536931"/>
                    <a:pt x="164287" y="536931"/>
                    <a:pt x="164287" y="536931"/>
                  </a:cubicBezTo>
                  <a:lnTo>
                    <a:pt x="165216" y="535580"/>
                  </a:lnTo>
                  <a:lnTo>
                    <a:pt x="169606" y="529164"/>
                  </a:lnTo>
                  <a:lnTo>
                    <a:pt x="174249" y="522410"/>
                  </a:lnTo>
                  <a:lnTo>
                    <a:pt x="175431" y="520722"/>
                  </a:lnTo>
                  <a:lnTo>
                    <a:pt x="178808" y="515825"/>
                  </a:lnTo>
                  <a:lnTo>
                    <a:pt x="181003" y="512702"/>
                  </a:lnTo>
                  <a:lnTo>
                    <a:pt x="198057" y="488050"/>
                  </a:lnTo>
                  <a:lnTo>
                    <a:pt x="228533" y="443897"/>
                  </a:lnTo>
                  <a:lnTo>
                    <a:pt x="236638" y="432078"/>
                  </a:lnTo>
                  <a:lnTo>
                    <a:pt x="239509" y="427856"/>
                  </a:lnTo>
                  <a:lnTo>
                    <a:pt x="246178" y="418232"/>
                  </a:lnTo>
                  <a:lnTo>
                    <a:pt x="246347" y="417979"/>
                  </a:lnTo>
                  <a:lnTo>
                    <a:pt x="247697" y="415953"/>
                  </a:lnTo>
                  <a:lnTo>
                    <a:pt x="251497" y="410465"/>
                  </a:lnTo>
                  <a:lnTo>
                    <a:pt x="255042" y="405315"/>
                  </a:lnTo>
                  <a:lnTo>
                    <a:pt x="259095" y="399406"/>
                  </a:lnTo>
                  <a:lnTo>
                    <a:pt x="259432" y="398899"/>
                  </a:lnTo>
                  <a:lnTo>
                    <a:pt x="277583" y="372559"/>
                  </a:lnTo>
                  <a:lnTo>
                    <a:pt x="380495" y="223637"/>
                  </a:lnTo>
                  <a:lnTo>
                    <a:pt x="395776" y="201518"/>
                  </a:lnTo>
                  <a:lnTo>
                    <a:pt x="396451" y="200505"/>
                  </a:lnTo>
                  <a:lnTo>
                    <a:pt x="400081" y="195271"/>
                  </a:lnTo>
                  <a:lnTo>
                    <a:pt x="407088" y="185140"/>
                  </a:lnTo>
                  <a:lnTo>
                    <a:pt x="515825" y="27691"/>
                  </a:lnTo>
                  <a:lnTo>
                    <a:pt x="531612" y="4896"/>
                  </a:lnTo>
                  <a:lnTo>
                    <a:pt x="532035" y="4306"/>
                  </a:lnTo>
                  <a:lnTo>
                    <a:pt x="532710" y="3292"/>
                  </a:lnTo>
                  <a:lnTo>
                    <a:pt x="534989" y="0"/>
                  </a:lnTo>
                  <a:lnTo>
                    <a:pt x="897756" y="0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Рисунок 11"/>
            <p:cNvSpPr/>
            <p:nvPr/>
          </p:nvSpPr>
          <p:spPr bwMode="auto">
            <a:xfrm>
              <a:off x="16236913" y="4693022"/>
              <a:ext cx="641780" cy="715209"/>
            </a:xfrm>
            <a:custGeom>
              <a:avLst/>
              <a:gdLst>
                <a:gd name="connsiteX0" fmla="*/ 486253 w 487772"/>
                <a:gd name="connsiteY0" fmla="*/ 10955 h 543580"/>
                <a:gd name="connsiteX1" fmla="*/ 482961 w 487772"/>
                <a:gd name="connsiteY1" fmla="*/ 10026 h 543580"/>
                <a:gd name="connsiteX2" fmla="*/ 464556 w 487772"/>
                <a:gd name="connsiteY2" fmla="*/ 6734 h 543580"/>
                <a:gd name="connsiteX3" fmla="*/ 434164 w 487772"/>
                <a:gd name="connsiteY3" fmla="*/ 487 h 543580"/>
                <a:gd name="connsiteX4" fmla="*/ 422851 w 487772"/>
                <a:gd name="connsiteY4" fmla="*/ 6227 h 543580"/>
                <a:gd name="connsiteX5" fmla="*/ 396089 w 487772"/>
                <a:gd name="connsiteY5" fmla="*/ 64226 h 543580"/>
                <a:gd name="connsiteX6" fmla="*/ 382075 w 487772"/>
                <a:gd name="connsiteY6" fmla="*/ 73682 h 543580"/>
                <a:gd name="connsiteX7" fmla="*/ 351514 w 487772"/>
                <a:gd name="connsiteY7" fmla="*/ 74779 h 543580"/>
                <a:gd name="connsiteX8" fmla="*/ 338850 w 487772"/>
                <a:gd name="connsiteY8" fmla="*/ 68110 h 543580"/>
                <a:gd name="connsiteX9" fmla="*/ 305250 w 487772"/>
                <a:gd name="connsiteY9" fmla="*/ 8085 h 543580"/>
                <a:gd name="connsiteX10" fmla="*/ 293853 w 487772"/>
                <a:gd name="connsiteY10" fmla="*/ 3610 h 543580"/>
                <a:gd name="connsiteX11" fmla="*/ 267682 w 487772"/>
                <a:gd name="connsiteY11" fmla="*/ 11631 h 543580"/>
                <a:gd name="connsiteX12" fmla="*/ 216015 w 487772"/>
                <a:gd name="connsiteY12" fmla="*/ 60512 h 543580"/>
                <a:gd name="connsiteX13" fmla="*/ 203436 w 487772"/>
                <a:gd name="connsiteY13" fmla="*/ 120283 h 543580"/>
                <a:gd name="connsiteX14" fmla="*/ 200565 w 487772"/>
                <a:gd name="connsiteY14" fmla="*/ 168235 h 543580"/>
                <a:gd name="connsiteX15" fmla="*/ 166796 w 487772"/>
                <a:gd name="connsiteY15" fmla="*/ 163086 h 543580"/>
                <a:gd name="connsiteX16" fmla="*/ 162068 w 487772"/>
                <a:gd name="connsiteY16" fmla="*/ 158105 h 543580"/>
                <a:gd name="connsiteX17" fmla="*/ 160717 w 487772"/>
                <a:gd name="connsiteY17" fmla="*/ 154812 h 543580"/>
                <a:gd name="connsiteX18" fmla="*/ 160633 w 487772"/>
                <a:gd name="connsiteY18" fmla="*/ 154559 h 543580"/>
                <a:gd name="connsiteX19" fmla="*/ 122052 w 487772"/>
                <a:gd name="connsiteY19" fmla="*/ 128641 h 543580"/>
                <a:gd name="connsiteX20" fmla="*/ 81106 w 487772"/>
                <a:gd name="connsiteY20" fmla="*/ 163001 h 543580"/>
                <a:gd name="connsiteX21" fmla="*/ 75788 w 487772"/>
                <a:gd name="connsiteY21" fmla="*/ 166800 h 543580"/>
                <a:gd name="connsiteX22" fmla="*/ 62533 w 487772"/>
                <a:gd name="connsiteY22" fmla="*/ 171444 h 543580"/>
                <a:gd name="connsiteX23" fmla="*/ 30368 w 487772"/>
                <a:gd name="connsiteY23" fmla="*/ 217285 h 543580"/>
                <a:gd name="connsiteX24" fmla="*/ 31297 w 487772"/>
                <a:gd name="connsiteY24" fmla="*/ 230033 h 543580"/>
                <a:gd name="connsiteX25" fmla="*/ 39148 w 487772"/>
                <a:gd name="connsiteY25" fmla="*/ 255613 h 543580"/>
                <a:gd name="connsiteX26" fmla="*/ 101284 w 487772"/>
                <a:gd name="connsiteY26" fmla="*/ 338770 h 543580"/>
                <a:gd name="connsiteX27" fmla="*/ 111246 w 487772"/>
                <a:gd name="connsiteY27" fmla="*/ 349154 h 543580"/>
                <a:gd name="connsiteX28" fmla="*/ 80853 w 487772"/>
                <a:gd name="connsiteY28" fmla="*/ 369669 h 543580"/>
                <a:gd name="connsiteX29" fmla="*/ 72073 w 487772"/>
                <a:gd name="connsiteY29" fmla="*/ 373384 h 543580"/>
                <a:gd name="connsiteX30" fmla="*/ 48603 w 487772"/>
                <a:gd name="connsiteY30" fmla="*/ 366545 h 543580"/>
                <a:gd name="connsiteX31" fmla="*/ 5295 w 487772"/>
                <a:gd name="connsiteY31" fmla="*/ 409854 h 543580"/>
                <a:gd name="connsiteX32" fmla="*/ 11542 w 487772"/>
                <a:gd name="connsiteY32" fmla="*/ 432227 h 543580"/>
                <a:gd name="connsiteX33" fmla="*/ 7405 w 487772"/>
                <a:gd name="connsiteY33" fmla="*/ 446156 h 543580"/>
                <a:gd name="connsiteX34" fmla="*/ 23192 w 487772"/>
                <a:gd name="connsiteY34" fmla="*/ 516565 h 543580"/>
                <a:gd name="connsiteX35" fmla="*/ 50967 w 487772"/>
                <a:gd name="connsiteY35" fmla="*/ 531171 h 543580"/>
                <a:gd name="connsiteX36" fmla="*/ 95205 w 487772"/>
                <a:gd name="connsiteY36" fmla="*/ 541470 h 543580"/>
                <a:gd name="connsiteX37" fmla="*/ 118421 w 487772"/>
                <a:gd name="connsiteY37" fmla="*/ 543581 h 543580"/>
                <a:gd name="connsiteX38" fmla="*/ 120026 w 487772"/>
                <a:gd name="connsiteY38" fmla="*/ 543581 h 543580"/>
                <a:gd name="connsiteX39" fmla="*/ 124416 w 487772"/>
                <a:gd name="connsiteY39" fmla="*/ 537249 h 543580"/>
                <a:gd name="connsiteX40" fmla="*/ 130325 w 487772"/>
                <a:gd name="connsiteY40" fmla="*/ 528807 h 543580"/>
                <a:gd name="connsiteX41" fmla="*/ 128721 w 487772"/>
                <a:gd name="connsiteY41" fmla="*/ 528807 h 543580"/>
                <a:gd name="connsiteX42" fmla="*/ 105083 w 487772"/>
                <a:gd name="connsiteY42" fmla="*/ 527287 h 543580"/>
                <a:gd name="connsiteX43" fmla="*/ 51474 w 487772"/>
                <a:gd name="connsiteY43" fmla="*/ 515130 h 543580"/>
                <a:gd name="connsiteX44" fmla="*/ 40161 w 487772"/>
                <a:gd name="connsiteY44" fmla="*/ 509896 h 543580"/>
                <a:gd name="connsiteX45" fmla="*/ 25556 w 487772"/>
                <a:gd name="connsiteY45" fmla="*/ 446494 h 543580"/>
                <a:gd name="connsiteX46" fmla="*/ 48772 w 487772"/>
                <a:gd name="connsiteY46" fmla="*/ 453248 h 543580"/>
                <a:gd name="connsiteX47" fmla="*/ 92081 w 487772"/>
                <a:gd name="connsiteY47" fmla="*/ 409939 h 543580"/>
                <a:gd name="connsiteX48" fmla="*/ 85243 w 487772"/>
                <a:gd name="connsiteY48" fmla="*/ 386554 h 543580"/>
                <a:gd name="connsiteX49" fmla="*/ 90562 w 487772"/>
                <a:gd name="connsiteY49" fmla="*/ 381235 h 543580"/>
                <a:gd name="connsiteX50" fmla="*/ 117577 w 487772"/>
                <a:gd name="connsiteY50" fmla="*/ 363506 h 543580"/>
                <a:gd name="connsiteX51" fmla="*/ 128552 w 487772"/>
                <a:gd name="connsiteY51" fmla="*/ 364266 h 543580"/>
                <a:gd name="connsiteX52" fmla="*/ 186466 w 487772"/>
                <a:gd name="connsiteY52" fmla="*/ 409348 h 543580"/>
                <a:gd name="connsiteX53" fmla="*/ 193980 w 487772"/>
                <a:gd name="connsiteY53" fmla="*/ 415089 h 543580"/>
                <a:gd name="connsiteX54" fmla="*/ 200818 w 487772"/>
                <a:gd name="connsiteY54" fmla="*/ 424291 h 543580"/>
                <a:gd name="connsiteX55" fmla="*/ 201325 w 487772"/>
                <a:gd name="connsiteY55" fmla="*/ 425979 h 543580"/>
                <a:gd name="connsiteX56" fmla="*/ 202929 w 487772"/>
                <a:gd name="connsiteY56" fmla="*/ 423700 h 543580"/>
                <a:gd name="connsiteX57" fmla="*/ 206728 w 487772"/>
                <a:gd name="connsiteY57" fmla="*/ 418128 h 543580"/>
                <a:gd name="connsiteX58" fmla="*/ 210274 w 487772"/>
                <a:gd name="connsiteY58" fmla="*/ 412978 h 543580"/>
                <a:gd name="connsiteX59" fmla="*/ 214326 w 487772"/>
                <a:gd name="connsiteY59" fmla="*/ 407068 h 543580"/>
                <a:gd name="connsiteX60" fmla="*/ 213989 w 487772"/>
                <a:gd name="connsiteY60" fmla="*/ 405211 h 543580"/>
                <a:gd name="connsiteX61" fmla="*/ 210611 w 487772"/>
                <a:gd name="connsiteY61" fmla="*/ 374397 h 543580"/>
                <a:gd name="connsiteX62" fmla="*/ 319602 w 487772"/>
                <a:gd name="connsiteY62" fmla="*/ 215681 h 543580"/>
                <a:gd name="connsiteX63" fmla="*/ 320446 w 487772"/>
                <a:gd name="connsiteY63" fmla="*/ 215428 h 543580"/>
                <a:gd name="connsiteX64" fmla="*/ 350332 w 487772"/>
                <a:gd name="connsiteY64" fmla="*/ 207914 h 543580"/>
                <a:gd name="connsiteX65" fmla="*/ 352189 w 487772"/>
                <a:gd name="connsiteY65" fmla="*/ 207577 h 543580"/>
                <a:gd name="connsiteX66" fmla="*/ 355819 w 487772"/>
                <a:gd name="connsiteY66" fmla="*/ 202342 h 543580"/>
                <a:gd name="connsiteX67" fmla="*/ 362826 w 487772"/>
                <a:gd name="connsiteY67" fmla="*/ 192212 h 543580"/>
                <a:gd name="connsiteX68" fmla="*/ 471901 w 487772"/>
                <a:gd name="connsiteY68" fmla="*/ 34256 h 543580"/>
                <a:gd name="connsiteX69" fmla="*/ 487773 w 487772"/>
                <a:gd name="connsiteY69" fmla="*/ 11377 h 543580"/>
                <a:gd name="connsiteX70" fmla="*/ 486591 w 487772"/>
                <a:gd name="connsiteY70" fmla="*/ 10702 h 543580"/>
                <a:gd name="connsiteX71" fmla="*/ 193051 w 487772"/>
                <a:gd name="connsiteY71" fmla="*/ 396516 h 543580"/>
                <a:gd name="connsiteX72" fmla="*/ 136404 w 487772"/>
                <a:gd name="connsiteY72" fmla="*/ 352025 h 543580"/>
                <a:gd name="connsiteX73" fmla="*/ 200227 w 487772"/>
                <a:gd name="connsiteY73" fmla="*/ 319353 h 543580"/>
                <a:gd name="connsiteX74" fmla="*/ 193051 w 487772"/>
                <a:gd name="connsiteY74" fmla="*/ 396516 h 543580"/>
                <a:gd name="connsiteX75" fmla="*/ 204871 w 487772"/>
                <a:gd name="connsiteY75" fmla="*/ 301371 h 543580"/>
                <a:gd name="connsiteX76" fmla="*/ 131507 w 487772"/>
                <a:gd name="connsiteY76" fmla="*/ 338010 h 543580"/>
                <a:gd name="connsiteX77" fmla="*/ 120616 w 487772"/>
                <a:gd name="connsiteY77" fmla="*/ 337166 h 543580"/>
                <a:gd name="connsiteX78" fmla="*/ 55273 w 487772"/>
                <a:gd name="connsiteY78" fmla="*/ 255276 h 543580"/>
                <a:gd name="connsiteX79" fmla="*/ 50039 w 487772"/>
                <a:gd name="connsiteY79" fmla="*/ 243203 h 543580"/>
                <a:gd name="connsiteX80" fmla="*/ 45733 w 487772"/>
                <a:gd name="connsiteY80" fmla="*/ 228176 h 543580"/>
                <a:gd name="connsiteX81" fmla="*/ 45311 w 487772"/>
                <a:gd name="connsiteY81" fmla="*/ 217285 h 543580"/>
                <a:gd name="connsiteX82" fmla="*/ 78827 w 487772"/>
                <a:gd name="connsiteY82" fmla="*/ 181828 h 543580"/>
                <a:gd name="connsiteX83" fmla="*/ 82119 w 487772"/>
                <a:gd name="connsiteY83" fmla="*/ 182756 h 543580"/>
                <a:gd name="connsiteX84" fmla="*/ 82119 w 487772"/>
                <a:gd name="connsiteY84" fmla="*/ 182756 h 543580"/>
                <a:gd name="connsiteX85" fmla="*/ 121883 w 487772"/>
                <a:gd name="connsiteY85" fmla="*/ 211967 h 543580"/>
                <a:gd name="connsiteX86" fmla="*/ 138092 w 487772"/>
                <a:gd name="connsiteY86" fmla="*/ 208674 h 543580"/>
                <a:gd name="connsiteX87" fmla="*/ 138261 w 487772"/>
                <a:gd name="connsiteY87" fmla="*/ 208674 h 543580"/>
                <a:gd name="connsiteX88" fmla="*/ 161646 w 487772"/>
                <a:gd name="connsiteY88" fmla="*/ 185036 h 543580"/>
                <a:gd name="connsiteX89" fmla="*/ 169413 w 487772"/>
                <a:gd name="connsiteY89" fmla="*/ 180477 h 543580"/>
                <a:gd name="connsiteX90" fmla="*/ 196260 w 487772"/>
                <a:gd name="connsiteY90" fmla="*/ 185711 h 543580"/>
                <a:gd name="connsiteX91" fmla="*/ 201832 w 487772"/>
                <a:gd name="connsiteY91" fmla="*/ 192127 h 543580"/>
                <a:gd name="connsiteX92" fmla="*/ 213989 w 487772"/>
                <a:gd name="connsiteY92" fmla="*/ 284824 h 543580"/>
                <a:gd name="connsiteX93" fmla="*/ 204618 w 487772"/>
                <a:gd name="connsiteY93" fmla="*/ 301286 h 543580"/>
                <a:gd name="connsiteX94" fmla="*/ 228509 w 487772"/>
                <a:gd name="connsiteY94" fmla="*/ 268699 h 543580"/>
                <a:gd name="connsiteX95" fmla="*/ 225977 w 487772"/>
                <a:gd name="connsiteY95" fmla="*/ 268108 h 543580"/>
                <a:gd name="connsiteX96" fmla="*/ 216943 w 487772"/>
                <a:gd name="connsiteY96" fmla="*/ 190270 h 543580"/>
                <a:gd name="connsiteX97" fmla="*/ 293177 w 487772"/>
                <a:gd name="connsiteY97" fmla="*/ 208674 h 543580"/>
                <a:gd name="connsiteX98" fmla="*/ 293431 w 487772"/>
                <a:gd name="connsiteY98" fmla="*/ 211291 h 543580"/>
                <a:gd name="connsiteX99" fmla="*/ 228425 w 487772"/>
                <a:gd name="connsiteY99" fmla="*/ 268783 h 543580"/>
                <a:gd name="connsiteX100" fmla="*/ 321628 w 487772"/>
                <a:gd name="connsiteY100" fmla="*/ 198797 h 543580"/>
                <a:gd name="connsiteX101" fmla="*/ 313101 w 487772"/>
                <a:gd name="connsiteY101" fmla="*/ 198374 h 543580"/>
                <a:gd name="connsiteX102" fmla="*/ 223022 w 487772"/>
                <a:gd name="connsiteY102" fmla="*/ 172794 h 543580"/>
                <a:gd name="connsiteX103" fmla="*/ 216521 w 487772"/>
                <a:gd name="connsiteY103" fmla="*/ 165281 h 543580"/>
                <a:gd name="connsiteX104" fmla="*/ 233743 w 487772"/>
                <a:gd name="connsiteY104" fmla="*/ 55531 h 543580"/>
                <a:gd name="connsiteX105" fmla="*/ 265064 w 487772"/>
                <a:gd name="connsiteY105" fmla="*/ 29359 h 543580"/>
                <a:gd name="connsiteX106" fmla="*/ 274182 w 487772"/>
                <a:gd name="connsiteY106" fmla="*/ 35522 h 543580"/>
                <a:gd name="connsiteX107" fmla="*/ 297905 w 487772"/>
                <a:gd name="connsiteY107" fmla="*/ 113276 h 543580"/>
                <a:gd name="connsiteX108" fmla="*/ 321290 w 487772"/>
                <a:gd name="connsiteY108" fmla="*/ 190185 h 543580"/>
                <a:gd name="connsiteX109" fmla="*/ 321543 w 487772"/>
                <a:gd name="connsiteY109" fmla="*/ 198712 h 5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87772" h="543580" fill="norm" stroke="1" extrusionOk="0">
                  <a:moveTo>
                    <a:pt x="486253" y="10955"/>
                  </a:moveTo>
                  <a:cubicBezTo>
                    <a:pt x="485324" y="10617"/>
                    <a:pt x="484227" y="10280"/>
                    <a:pt x="482961" y="10026"/>
                  </a:cubicBezTo>
                  <a:cubicBezTo>
                    <a:pt x="476798" y="8929"/>
                    <a:pt x="470635" y="7831"/>
                    <a:pt x="464556" y="6734"/>
                  </a:cubicBezTo>
                  <a:cubicBezTo>
                    <a:pt x="454426" y="4877"/>
                    <a:pt x="444295" y="2766"/>
                    <a:pt x="434164" y="487"/>
                  </a:cubicBezTo>
                  <a:cubicBezTo>
                    <a:pt x="428001" y="-949"/>
                    <a:pt x="425215" y="740"/>
                    <a:pt x="422851" y="6227"/>
                  </a:cubicBezTo>
                  <a:cubicBezTo>
                    <a:pt x="414156" y="25645"/>
                    <a:pt x="404785" y="44809"/>
                    <a:pt x="396089" y="64226"/>
                  </a:cubicBezTo>
                  <a:cubicBezTo>
                    <a:pt x="393219" y="70473"/>
                    <a:pt x="390180" y="74272"/>
                    <a:pt x="382075" y="73682"/>
                  </a:cubicBezTo>
                  <a:cubicBezTo>
                    <a:pt x="371944" y="72922"/>
                    <a:pt x="361644" y="73682"/>
                    <a:pt x="351514" y="74779"/>
                  </a:cubicBezTo>
                  <a:cubicBezTo>
                    <a:pt x="345351" y="75370"/>
                    <a:pt x="341889" y="73513"/>
                    <a:pt x="338850" y="68110"/>
                  </a:cubicBezTo>
                  <a:cubicBezTo>
                    <a:pt x="327875" y="48017"/>
                    <a:pt x="316225" y="28177"/>
                    <a:pt x="305250" y="8085"/>
                  </a:cubicBezTo>
                  <a:cubicBezTo>
                    <a:pt x="302295" y="2766"/>
                    <a:pt x="299087" y="1837"/>
                    <a:pt x="293853" y="3610"/>
                  </a:cubicBezTo>
                  <a:cubicBezTo>
                    <a:pt x="285242" y="6565"/>
                    <a:pt x="276462" y="9436"/>
                    <a:pt x="267682" y="11631"/>
                  </a:cubicBezTo>
                  <a:cubicBezTo>
                    <a:pt x="241088" y="18131"/>
                    <a:pt x="223781" y="35353"/>
                    <a:pt x="216015" y="60512"/>
                  </a:cubicBezTo>
                  <a:cubicBezTo>
                    <a:pt x="209936" y="79844"/>
                    <a:pt x="206390" y="100190"/>
                    <a:pt x="203436" y="120283"/>
                  </a:cubicBezTo>
                  <a:cubicBezTo>
                    <a:pt x="201156" y="135733"/>
                    <a:pt x="201409" y="151520"/>
                    <a:pt x="200565" y="168235"/>
                  </a:cubicBezTo>
                  <a:cubicBezTo>
                    <a:pt x="188999" y="166547"/>
                    <a:pt x="177855" y="165112"/>
                    <a:pt x="166796" y="163086"/>
                  </a:cubicBezTo>
                  <a:cubicBezTo>
                    <a:pt x="164939" y="162748"/>
                    <a:pt x="162828" y="160131"/>
                    <a:pt x="162068" y="158105"/>
                  </a:cubicBezTo>
                  <a:cubicBezTo>
                    <a:pt x="161646" y="157007"/>
                    <a:pt x="161140" y="155910"/>
                    <a:pt x="160717" y="154812"/>
                  </a:cubicBezTo>
                  <a:cubicBezTo>
                    <a:pt x="160717" y="154812"/>
                    <a:pt x="160717" y="154643"/>
                    <a:pt x="160633" y="154559"/>
                  </a:cubicBezTo>
                  <a:cubicBezTo>
                    <a:pt x="154470" y="139363"/>
                    <a:pt x="139527" y="128641"/>
                    <a:pt x="122052" y="128641"/>
                  </a:cubicBezTo>
                  <a:cubicBezTo>
                    <a:pt x="101537" y="128641"/>
                    <a:pt x="84568" y="143499"/>
                    <a:pt x="81106" y="163001"/>
                  </a:cubicBezTo>
                  <a:cubicBezTo>
                    <a:pt x="79587" y="164521"/>
                    <a:pt x="77645" y="165872"/>
                    <a:pt x="75788" y="166800"/>
                  </a:cubicBezTo>
                  <a:cubicBezTo>
                    <a:pt x="71735" y="168995"/>
                    <a:pt x="66839" y="169671"/>
                    <a:pt x="62533" y="171444"/>
                  </a:cubicBezTo>
                  <a:cubicBezTo>
                    <a:pt x="50208" y="176256"/>
                    <a:pt x="31466" y="195673"/>
                    <a:pt x="30368" y="217285"/>
                  </a:cubicBezTo>
                  <a:cubicBezTo>
                    <a:pt x="30115" y="222013"/>
                    <a:pt x="30706" y="226150"/>
                    <a:pt x="31297" y="230033"/>
                  </a:cubicBezTo>
                  <a:cubicBezTo>
                    <a:pt x="32479" y="237885"/>
                    <a:pt x="34758" y="246158"/>
                    <a:pt x="39148" y="255613"/>
                  </a:cubicBezTo>
                  <a:cubicBezTo>
                    <a:pt x="54007" y="287610"/>
                    <a:pt x="89296" y="326613"/>
                    <a:pt x="101284" y="338770"/>
                  </a:cubicBezTo>
                  <a:cubicBezTo>
                    <a:pt x="104492" y="341978"/>
                    <a:pt x="107615" y="345355"/>
                    <a:pt x="111246" y="349154"/>
                  </a:cubicBezTo>
                  <a:cubicBezTo>
                    <a:pt x="100439" y="356415"/>
                    <a:pt x="90309" y="362578"/>
                    <a:pt x="80853" y="369669"/>
                  </a:cubicBezTo>
                  <a:cubicBezTo>
                    <a:pt x="77814" y="371948"/>
                    <a:pt x="75028" y="373215"/>
                    <a:pt x="72073" y="373384"/>
                  </a:cubicBezTo>
                  <a:cubicBezTo>
                    <a:pt x="65319" y="368994"/>
                    <a:pt x="57299" y="366545"/>
                    <a:pt x="48603" y="366545"/>
                  </a:cubicBezTo>
                  <a:cubicBezTo>
                    <a:pt x="24627" y="366545"/>
                    <a:pt x="5295" y="385963"/>
                    <a:pt x="5295" y="409854"/>
                  </a:cubicBezTo>
                  <a:cubicBezTo>
                    <a:pt x="5295" y="418044"/>
                    <a:pt x="7574" y="425642"/>
                    <a:pt x="11542" y="432227"/>
                  </a:cubicBezTo>
                  <a:cubicBezTo>
                    <a:pt x="11542" y="436870"/>
                    <a:pt x="9938" y="441175"/>
                    <a:pt x="7405" y="446156"/>
                  </a:cubicBezTo>
                  <a:cubicBezTo>
                    <a:pt x="-6440" y="472581"/>
                    <a:pt x="-700" y="498921"/>
                    <a:pt x="23192" y="516565"/>
                  </a:cubicBezTo>
                  <a:cubicBezTo>
                    <a:pt x="31550" y="522728"/>
                    <a:pt x="41174" y="527709"/>
                    <a:pt x="50967" y="531171"/>
                  </a:cubicBezTo>
                  <a:cubicBezTo>
                    <a:pt x="65404" y="536405"/>
                    <a:pt x="80262" y="539528"/>
                    <a:pt x="95205" y="541470"/>
                  </a:cubicBezTo>
                  <a:cubicBezTo>
                    <a:pt x="102888" y="542483"/>
                    <a:pt x="110570" y="543159"/>
                    <a:pt x="118421" y="543581"/>
                  </a:cubicBezTo>
                  <a:lnTo>
                    <a:pt x="120026" y="543581"/>
                  </a:lnTo>
                  <a:cubicBezTo>
                    <a:pt x="120026" y="543581"/>
                    <a:pt x="124416" y="537249"/>
                    <a:pt x="124416" y="537249"/>
                  </a:cubicBezTo>
                  <a:lnTo>
                    <a:pt x="130325" y="528807"/>
                  </a:lnTo>
                  <a:cubicBezTo>
                    <a:pt x="129734" y="528807"/>
                    <a:pt x="129228" y="528807"/>
                    <a:pt x="128721" y="528807"/>
                  </a:cubicBezTo>
                  <a:cubicBezTo>
                    <a:pt x="120785" y="528553"/>
                    <a:pt x="112934" y="528131"/>
                    <a:pt x="105083" y="527287"/>
                  </a:cubicBezTo>
                  <a:cubicBezTo>
                    <a:pt x="86932" y="525430"/>
                    <a:pt x="69034" y="521884"/>
                    <a:pt x="51474" y="515130"/>
                  </a:cubicBezTo>
                  <a:cubicBezTo>
                    <a:pt x="47590" y="513610"/>
                    <a:pt x="43791" y="511922"/>
                    <a:pt x="40161" y="509896"/>
                  </a:cubicBezTo>
                  <a:cubicBezTo>
                    <a:pt x="13737" y="494953"/>
                    <a:pt x="8418" y="472496"/>
                    <a:pt x="25556" y="446494"/>
                  </a:cubicBezTo>
                  <a:cubicBezTo>
                    <a:pt x="32310" y="450800"/>
                    <a:pt x="40246" y="453248"/>
                    <a:pt x="48772" y="453248"/>
                  </a:cubicBezTo>
                  <a:cubicBezTo>
                    <a:pt x="72749" y="453248"/>
                    <a:pt x="92081" y="433831"/>
                    <a:pt x="92081" y="409939"/>
                  </a:cubicBezTo>
                  <a:cubicBezTo>
                    <a:pt x="92081" y="401328"/>
                    <a:pt x="89549" y="393392"/>
                    <a:pt x="85243" y="386554"/>
                  </a:cubicBezTo>
                  <a:cubicBezTo>
                    <a:pt x="86172" y="384612"/>
                    <a:pt x="87945" y="382923"/>
                    <a:pt x="90562" y="381235"/>
                  </a:cubicBezTo>
                  <a:cubicBezTo>
                    <a:pt x="99764" y="375579"/>
                    <a:pt x="108713" y="369585"/>
                    <a:pt x="117577" y="363506"/>
                  </a:cubicBezTo>
                  <a:cubicBezTo>
                    <a:pt x="121630" y="360720"/>
                    <a:pt x="124584" y="361058"/>
                    <a:pt x="128552" y="364266"/>
                  </a:cubicBezTo>
                  <a:cubicBezTo>
                    <a:pt x="147716" y="379462"/>
                    <a:pt x="167049" y="394405"/>
                    <a:pt x="186466" y="409348"/>
                  </a:cubicBezTo>
                  <a:cubicBezTo>
                    <a:pt x="188915" y="411205"/>
                    <a:pt x="191448" y="413231"/>
                    <a:pt x="193980" y="415089"/>
                  </a:cubicBezTo>
                  <a:cubicBezTo>
                    <a:pt x="197357" y="417706"/>
                    <a:pt x="199636" y="420829"/>
                    <a:pt x="200818" y="424291"/>
                  </a:cubicBezTo>
                  <a:cubicBezTo>
                    <a:pt x="200987" y="424797"/>
                    <a:pt x="201156" y="425388"/>
                    <a:pt x="201325" y="425979"/>
                  </a:cubicBezTo>
                  <a:lnTo>
                    <a:pt x="202929" y="423700"/>
                  </a:lnTo>
                  <a:lnTo>
                    <a:pt x="206728" y="418128"/>
                  </a:lnTo>
                  <a:lnTo>
                    <a:pt x="210274" y="412978"/>
                  </a:lnTo>
                  <a:lnTo>
                    <a:pt x="214326" y="407068"/>
                  </a:lnTo>
                  <a:cubicBezTo>
                    <a:pt x="214157" y="406478"/>
                    <a:pt x="214073" y="405802"/>
                    <a:pt x="213989" y="405211"/>
                  </a:cubicBezTo>
                  <a:cubicBezTo>
                    <a:pt x="211793" y="394996"/>
                    <a:pt x="210780" y="384696"/>
                    <a:pt x="210611" y="374397"/>
                  </a:cubicBezTo>
                  <a:cubicBezTo>
                    <a:pt x="209514" y="306521"/>
                    <a:pt x="250122" y="240164"/>
                    <a:pt x="319602" y="215681"/>
                  </a:cubicBezTo>
                  <a:cubicBezTo>
                    <a:pt x="319855" y="215681"/>
                    <a:pt x="320108" y="215512"/>
                    <a:pt x="320446" y="215428"/>
                  </a:cubicBezTo>
                  <a:cubicBezTo>
                    <a:pt x="330492" y="211967"/>
                    <a:pt x="340454" y="209518"/>
                    <a:pt x="350332" y="207914"/>
                  </a:cubicBezTo>
                  <a:cubicBezTo>
                    <a:pt x="350923" y="207745"/>
                    <a:pt x="351598" y="207661"/>
                    <a:pt x="352189" y="207577"/>
                  </a:cubicBezTo>
                  <a:lnTo>
                    <a:pt x="355819" y="202342"/>
                  </a:lnTo>
                  <a:lnTo>
                    <a:pt x="362826" y="192212"/>
                  </a:lnTo>
                  <a:lnTo>
                    <a:pt x="471901" y="34256"/>
                  </a:lnTo>
                  <a:lnTo>
                    <a:pt x="487773" y="11377"/>
                  </a:lnTo>
                  <a:cubicBezTo>
                    <a:pt x="487773" y="11377"/>
                    <a:pt x="487013" y="10955"/>
                    <a:pt x="486591" y="10702"/>
                  </a:cubicBezTo>
                  <a:close/>
                  <a:moveTo>
                    <a:pt x="193051" y="396516"/>
                  </a:moveTo>
                  <a:cubicBezTo>
                    <a:pt x="174901" y="382248"/>
                    <a:pt x="156665" y="367981"/>
                    <a:pt x="136404" y="352025"/>
                  </a:cubicBezTo>
                  <a:cubicBezTo>
                    <a:pt x="159367" y="340290"/>
                    <a:pt x="179881" y="329737"/>
                    <a:pt x="200227" y="319353"/>
                  </a:cubicBezTo>
                  <a:cubicBezTo>
                    <a:pt x="197864" y="345355"/>
                    <a:pt x="195584" y="370007"/>
                    <a:pt x="193051" y="396516"/>
                  </a:cubicBezTo>
                  <a:close/>
                  <a:moveTo>
                    <a:pt x="204871" y="301371"/>
                  </a:moveTo>
                  <a:cubicBezTo>
                    <a:pt x="180304" y="313359"/>
                    <a:pt x="155905" y="325600"/>
                    <a:pt x="131507" y="338010"/>
                  </a:cubicBezTo>
                  <a:cubicBezTo>
                    <a:pt x="127370" y="340121"/>
                    <a:pt x="124416" y="340881"/>
                    <a:pt x="120616" y="337166"/>
                  </a:cubicBezTo>
                  <a:cubicBezTo>
                    <a:pt x="95374" y="312599"/>
                    <a:pt x="71904" y="286681"/>
                    <a:pt x="55273" y="255276"/>
                  </a:cubicBezTo>
                  <a:cubicBezTo>
                    <a:pt x="53247" y="251392"/>
                    <a:pt x="51812" y="247171"/>
                    <a:pt x="50039" y="243203"/>
                  </a:cubicBezTo>
                  <a:cubicBezTo>
                    <a:pt x="48519" y="239826"/>
                    <a:pt x="46577" y="234676"/>
                    <a:pt x="45733" y="228176"/>
                  </a:cubicBezTo>
                  <a:cubicBezTo>
                    <a:pt x="45142" y="223786"/>
                    <a:pt x="45142" y="219734"/>
                    <a:pt x="45311" y="217285"/>
                  </a:cubicBezTo>
                  <a:cubicBezTo>
                    <a:pt x="46831" y="199810"/>
                    <a:pt x="64813" y="183516"/>
                    <a:pt x="78827" y="181828"/>
                  </a:cubicBezTo>
                  <a:cubicBezTo>
                    <a:pt x="79756" y="181743"/>
                    <a:pt x="81022" y="182165"/>
                    <a:pt x="82119" y="182756"/>
                  </a:cubicBezTo>
                  <a:lnTo>
                    <a:pt x="82119" y="182756"/>
                  </a:lnTo>
                  <a:cubicBezTo>
                    <a:pt x="87438" y="199725"/>
                    <a:pt x="103225" y="211967"/>
                    <a:pt x="121883" y="211967"/>
                  </a:cubicBezTo>
                  <a:cubicBezTo>
                    <a:pt x="127624" y="211967"/>
                    <a:pt x="133111" y="210785"/>
                    <a:pt x="138092" y="208674"/>
                  </a:cubicBezTo>
                  <a:cubicBezTo>
                    <a:pt x="138092" y="208674"/>
                    <a:pt x="138261" y="208674"/>
                    <a:pt x="138261" y="208674"/>
                  </a:cubicBezTo>
                  <a:cubicBezTo>
                    <a:pt x="148645" y="204791"/>
                    <a:pt x="156327" y="196517"/>
                    <a:pt x="161646" y="185036"/>
                  </a:cubicBezTo>
                  <a:cubicBezTo>
                    <a:pt x="162659" y="182756"/>
                    <a:pt x="166965" y="180224"/>
                    <a:pt x="169413" y="180477"/>
                  </a:cubicBezTo>
                  <a:cubicBezTo>
                    <a:pt x="178446" y="181490"/>
                    <a:pt x="187480" y="183347"/>
                    <a:pt x="196260" y="185711"/>
                  </a:cubicBezTo>
                  <a:cubicBezTo>
                    <a:pt x="198623" y="186302"/>
                    <a:pt x="201578" y="189763"/>
                    <a:pt x="201832" y="192127"/>
                  </a:cubicBezTo>
                  <a:cubicBezTo>
                    <a:pt x="206137" y="223026"/>
                    <a:pt x="209936" y="253925"/>
                    <a:pt x="213989" y="284824"/>
                  </a:cubicBezTo>
                  <a:cubicBezTo>
                    <a:pt x="215086" y="292760"/>
                    <a:pt x="211793" y="297741"/>
                    <a:pt x="204618" y="301286"/>
                  </a:cubicBezTo>
                  <a:close/>
                  <a:moveTo>
                    <a:pt x="228509" y="268699"/>
                  </a:moveTo>
                  <a:cubicBezTo>
                    <a:pt x="227749" y="268446"/>
                    <a:pt x="226905" y="268277"/>
                    <a:pt x="225977" y="268108"/>
                  </a:cubicBezTo>
                  <a:cubicBezTo>
                    <a:pt x="223106" y="242866"/>
                    <a:pt x="220151" y="217623"/>
                    <a:pt x="216943" y="190270"/>
                  </a:cubicBezTo>
                  <a:cubicBezTo>
                    <a:pt x="243874" y="196770"/>
                    <a:pt x="268526" y="202765"/>
                    <a:pt x="293177" y="208674"/>
                  </a:cubicBezTo>
                  <a:cubicBezTo>
                    <a:pt x="293177" y="209603"/>
                    <a:pt x="293346" y="210447"/>
                    <a:pt x="293431" y="211291"/>
                  </a:cubicBezTo>
                  <a:cubicBezTo>
                    <a:pt x="267344" y="225390"/>
                    <a:pt x="246069" y="244976"/>
                    <a:pt x="228425" y="268783"/>
                  </a:cubicBezTo>
                  <a:close/>
                  <a:moveTo>
                    <a:pt x="321628" y="198797"/>
                  </a:moveTo>
                  <a:cubicBezTo>
                    <a:pt x="318842" y="198628"/>
                    <a:pt x="315718" y="199134"/>
                    <a:pt x="313101" y="198374"/>
                  </a:cubicBezTo>
                  <a:cubicBezTo>
                    <a:pt x="283047" y="190017"/>
                    <a:pt x="252992" y="181659"/>
                    <a:pt x="223022" y="172794"/>
                  </a:cubicBezTo>
                  <a:cubicBezTo>
                    <a:pt x="220236" y="172034"/>
                    <a:pt x="216521" y="167898"/>
                    <a:pt x="216521" y="165281"/>
                  </a:cubicBezTo>
                  <a:cubicBezTo>
                    <a:pt x="216521" y="127881"/>
                    <a:pt x="218716" y="90735"/>
                    <a:pt x="233743" y="55531"/>
                  </a:cubicBezTo>
                  <a:cubicBezTo>
                    <a:pt x="239906" y="41179"/>
                    <a:pt x="251388" y="34256"/>
                    <a:pt x="265064" y="29359"/>
                  </a:cubicBezTo>
                  <a:cubicBezTo>
                    <a:pt x="271058" y="27164"/>
                    <a:pt x="272831" y="30795"/>
                    <a:pt x="274182" y="35522"/>
                  </a:cubicBezTo>
                  <a:cubicBezTo>
                    <a:pt x="282034" y="61356"/>
                    <a:pt x="290054" y="87358"/>
                    <a:pt x="297905" y="113276"/>
                  </a:cubicBezTo>
                  <a:cubicBezTo>
                    <a:pt x="305756" y="138856"/>
                    <a:pt x="313692" y="164521"/>
                    <a:pt x="321290" y="190185"/>
                  </a:cubicBezTo>
                  <a:cubicBezTo>
                    <a:pt x="322050" y="192803"/>
                    <a:pt x="321543" y="195842"/>
                    <a:pt x="321543" y="198712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Рисунок 11"/>
            <p:cNvSpPr/>
            <p:nvPr/>
          </p:nvSpPr>
          <p:spPr bwMode="auto">
            <a:xfrm>
              <a:off x="16485698" y="5719363"/>
              <a:ext cx="938725" cy="395919"/>
            </a:xfrm>
            <a:custGeom>
              <a:avLst/>
              <a:gdLst>
                <a:gd name="connsiteX0" fmla="*/ 244743 w 713459"/>
                <a:gd name="connsiteY0" fmla="*/ 130687 h 300910"/>
                <a:gd name="connsiteX1" fmla="*/ 246600 w 713459"/>
                <a:gd name="connsiteY1" fmla="*/ 136090 h 300910"/>
                <a:gd name="connsiteX2" fmla="*/ 251328 w 713459"/>
                <a:gd name="connsiteY2" fmla="*/ 141071 h 300910"/>
                <a:gd name="connsiteX3" fmla="*/ 298098 w 713459"/>
                <a:gd name="connsiteY3" fmla="*/ 142760 h 300910"/>
                <a:gd name="connsiteX4" fmla="*/ 309748 w 713459"/>
                <a:gd name="connsiteY4" fmla="*/ 141915 h 300910"/>
                <a:gd name="connsiteX5" fmla="*/ 388769 w 713459"/>
                <a:gd name="connsiteY5" fmla="*/ 156098 h 300910"/>
                <a:gd name="connsiteX6" fmla="*/ 486446 w 713459"/>
                <a:gd name="connsiteY6" fmla="*/ 167073 h 300910"/>
                <a:gd name="connsiteX7" fmla="*/ 574753 w 713459"/>
                <a:gd name="connsiteY7" fmla="*/ 175262 h 300910"/>
                <a:gd name="connsiteX8" fmla="*/ 578974 w 713459"/>
                <a:gd name="connsiteY8" fmla="*/ 175600 h 300910"/>
                <a:gd name="connsiteX9" fmla="*/ 588851 w 713459"/>
                <a:gd name="connsiteY9" fmla="*/ 176444 h 300910"/>
                <a:gd name="connsiteX10" fmla="*/ 591469 w 713459"/>
                <a:gd name="connsiteY10" fmla="*/ 176698 h 300910"/>
                <a:gd name="connsiteX11" fmla="*/ 691848 w 713459"/>
                <a:gd name="connsiteY11" fmla="*/ 186069 h 300910"/>
                <a:gd name="connsiteX12" fmla="*/ 695056 w 713459"/>
                <a:gd name="connsiteY12" fmla="*/ 186406 h 300910"/>
                <a:gd name="connsiteX13" fmla="*/ 698602 w 713459"/>
                <a:gd name="connsiteY13" fmla="*/ 186744 h 300910"/>
                <a:gd name="connsiteX14" fmla="*/ 698855 w 713459"/>
                <a:gd name="connsiteY14" fmla="*/ 187841 h 300910"/>
                <a:gd name="connsiteX15" fmla="*/ 698939 w 713459"/>
                <a:gd name="connsiteY15" fmla="*/ 188433 h 300910"/>
                <a:gd name="connsiteX16" fmla="*/ 697335 w 713459"/>
                <a:gd name="connsiteY16" fmla="*/ 189108 h 300910"/>
                <a:gd name="connsiteX17" fmla="*/ 693705 w 713459"/>
                <a:gd name="connsiteY17" fmla="*/ 190627 h 300910"/>
                <a:gd name="connsiteX18" fmla="*/ 693367 w 713459"/>
                <a:gd name="connsiteY18" fmla="*/ 190627 h 300910"/>
                <a:gd name="connsiteX19" fmla="*/ 692607 w 713459"/>
                <a:gd name="connsiteY19" fmla="*/ 190965 h 300910"/>
                <a:gd name="connsiteX20" fmla="*/ 688217 w 713459"/>
                <a:gd name="connsiteY20" fmla="*/ 192063 h 300910"/>
                <a:gd name="connsiteX21" fmla="*/ 677073 w 713459"/>
                <a:gd name="connsiteY21" fmla="*/ 194849 h 300910"/>
                <a:gd name="connsiteX22" fmla="*/ 677073 w 713459"/>
                <a:gd name="connsiteY22" fmla="*/ 194511 h 300910"/>
                <a:gd name="connsiteX23" fmla="*/ 676820 w 713459"/>
                <a:gd name="connsiteY23" fmla="*/ 194511 h 300910"/>
                <a:gd name="connsiteX24" fmla="*/ 666521 w 713459"/>
                <a:gd name="connsiteY24" fmla="*/ 197128 h 300910"/>
                <a:gd name="connsiteX25" fmla="*/ 558375 w 713459"/>
                <a:gd name="connsiteY25" fmla="*/ 224566 h 300910"/>
                <a:gd name="connsiteX26" fmla="*/ 554407 w 713459"/>
                <a:gd name="connsiteY26" fmla="*/ 225579 h 300910"/>
                <a:gd name="connsiteX27" fmla="*/ 542334 w 713459"/>
                <a:gd name="connsiteY27" fmla="*/ 228618 h 300910"/>
                <a:gd name="connsiteX28" fmla="*/ 536171 w 713459"/>
                <a:gd name="connsiteY28" fmla="*/ 230137 h 300910"/>
                <a:gd name="connsiteX29" fmla="*/ 261374 w 713459"/>
                <a:gd name="connsiteY29" fmla="*/ 299955 h 300910"/>
                <a:gd name="connsiteX30" fmla="*/ 239931 w 713459"/>
                <a:gd name="connsiteY30" fmla="*/ 297760 h 300910"/>
                <a:gd name="connsiteX31" fmla="*/ 0 w 713459"/>
                <a:gd name="connsiteY31" fmla="*/ 183536 h 300910"/>
                <a:gd name="connsiteX32" fmla="*/ 125791 w 713459"/>
                <a:gd name="connsiteY32" fmla="*/ 1351 h 300910"/>
                <a:gd name="connsiteX33" fmla="*/ 126381 w 713459"/>
                <a:gd name="connsiteY33" fmla="*/ 507 h 300910"/>
                <a:gd name="connsiteX34" fmla="*/ 126381 w 713459"/>
                <a:gd name="connsiteY34" fmla="*/ 338 h 300910"/>
                <a:gd name="connsiteX35" fmla="*/ 126719 w 713459"/>
                <a:gd name="connsiteY35" fmla="*/ 0 h 300910"/>
                <a:gd name="connsiteX36" fmla="*/ 389360 w 713459"/>
                <a:gd name="connsiteY36" fmla="*/ 0 h 300910"/>
                <a:gd name="connsiteX37" fmla="*/ 620004 w 713459"/>
                <a:gd name="connsiteY37" fmla="*/ 111185 h 300910"/>
                <a:gd name="connsiteX38" fmla="*/ 622621 w 713459"/>
                <a:gd name="connsiteY38" fmla="*/ 112452 h 300910"/>
                <a:gd name="connsiteX39" fmla="*/ 631232 w 713459"/>
                <a:gd name="connsiteY39" fmla="*/ 116588 h 300910"/>
                <a:gd name="connsiteX40" fmla="*/ 632498 w 713459"/>
                <a:gd name="connsiteY40" fmla="*/ 117264 h 300910"/>
                <a:gd name="connsiteX41" fmla="*/ 658923 w 713459"/>
                <a:gd name="connsiteY41" fmla="*/ 130180 h 300910"/>
                <a:gd name="connsiteX42" fmla="*/ 659598 w 713459"/>
                <a:gd name="connsiteY42" fmla="*/ 130265 h 300910"/>
                <a:gd name="connsiteX43" fmla="*/ 666436 w 713459"/>
                <a:gd name="connsiteY43" fmla="*/ 133726 h 300910"/>
                <a:gd name="connsiteX44" fmla="*/ 682054 w 713459"/>
                <a:gd name="connsiteY44" fmla="*/ 141155 h 300910"/>
                <a:gd name="connsiteX45" fmla="*/ 690075 w 713459"/>
                <a:gd name="connsiteY45" fmla="*/ 145377 h 300910"/>
                <a:gd name="connsiteX46" fmla="*/ 690497 w 713459"/>
                <a:gd name="connsiteY46" fmla="*/ 145630 h 300910"/>
                <a:gd name="connsiteX47" fmla="*/ 713460 w 713459"/>
                <a:gd name="connsiteY47" fmla="*/ 158293 h 300910"/>
                <a:gd name="connsiteX48" fmla="*/ 712953 w 713459"/>
                <a:gd name="connsiteY48" fmla="*/ 160151 h 300910"/>
                <a:gd name="connsiteX49" fmla="*/ 670235 w 713459"/>
                <a:gd name="connsiteY49" fmla="*/ 156183 h 300910"/>
                <a:gd name="connsiteX50" fmla="*/ 609535 w 713459"/>
                <a:gd name="connsiteY50" fmla="*/ 150358 h 300910"/>
                <a:gd name="connsiteX51" fmla="*/ 607509 w 713459"/>
                <a:gd name="connsiteY51" fmla="*/ 150189 h 300910"/>
                <a:gd name="connsiteX52" fmla="*/ 597209 w 713459"/>
                <a:gd name="connsiteY52" fmla="*/ 149176 h 300910"/>
                <a:gd name="connsiteX53" fmla="*/ 442462 w 713459"/>
                <a:gd name="connsiteY53" fmla="*/ 135077 h 300910"/>
                <a:gd name="connsiteX54" fmla="*/ 315405 w 713459"/>
                <a:gd name="connsiteY54" fmla="*/ 131616 h 300910"/>
                <a:gd name="connsiteX55" fmla="*/ 295397 w 713459"/>
                <a:gd name="connsiteY55" fmla="*/ 126128 h 300910"/>
                <a:gd name="connsiteX56" fmla="*/ 252932 w 713459"/>
                <a:gd name="connsiteY56" fmla="*/ 121823 h 300910"/>
                <a:gd name="connsiteX57" fmla="*/ 244658 w 713459"/>
                <a:gd name="connsiteY57" fmla="*/ 130687 h 30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13459" h="300910" fill="norm" stroke="1" extrusionOk="0">
                  <a:moveTo>
                    <a:pt x="244743" y="130687"/>
                  </a:moveTo>
                  <a:cubicBezTo>
                    <a:pt x="244658" y="132207"/>
                    <a:pt x="245418" y="134148"/>
                    <a:pt x="246600" y="136090"/>
                  </a:cubicBezTo>
                  <a:cubicBezTo>
                    <a:pt x="247951" y="138201"/>
                    <a:pt x="249724" y="140058"/>
                    <a:pt x="251328" y="141071"/>
                  </a:cubicBezTo>
                  <a:cubicBezTo>
                    <a:pt x="266355" y="149513"/>
                    <a:pt x="281889" y="151202"/>
                    <a:pt x="298098" y="142760"/>
                  </a:cubicBezTo>
                  <a:cubicBezTo>
                    <a:pt x="301306" y="141071"/>
                    <a:pt x="305949" y="141240"/>
                    <a:pt x="309748" y="141915"/>
                  </a:cubicBezTo>
                  <a:cubicBezTo>
                    <a:pt x="336173" y="146390"/>
                    <a:pt x="362260" y="152384"/>
                    <a:pt x="388769" y="156098"/>
                  </a:cubicBezTo>
                  <a:cubicBezTo>
                    <a:pt x="421103" y="160742"/>
                    <a:pt x="453774" y="163950"/>
                    <a:pt x="486446" y="167073"/>
                  </a:cubicBezTo>
                  <a:cubicBezTo>
                    <a:pt x="515910" y="169944"/>
                    <a:pt x="545373" y="172730"/>
                    <a:pt x="574753" y="175262"/>
                  </a:cubicBezTo>
                  <a:cubicBezTo>
                    <a:pt x="576188" y="175431"/>
                    <a:pt x="577539" y="175516"/>
                    <a:pt x="578974" y="175600"/>
                  </a:cubicBezTo>
                  <a:cubicBezTo>
                    <a:pt x="582266" y="175938"/>
                    <a:pt x="585559" y="176191"/>
                    <a:pt x="588851" y="176444"/>
                  </a:cubicBezTo>
                  <a:cubicBezTo>
                    <a:pt x="589696" y="176444"/>
                    <a:pt x="590540" y="176613"/>
                    <a:pt x="591469" y="176698"/>
                  </a:cubicBezTo>
                  <a:cubicBezTo>
                    <a:pt x="624985" y="180075"/>
                    <a:pt x="658501" y="183029"/>
                    <a:pt x="691848" y="186069"/>
                  </a:cubicBezTo>
                  <a:lnTo>
                    <a:pt x="695056" y="186406"/>
                  </a:lnTo>
                  <a:lnTo>
                    <a:pt x="698602" y="186744"/>
                  </a:lnTo>
                  <a:cubicBezTo>
                    <a:pt x="698602" y="187166"/>
                    <a:pt x="698602" y="187504"/>
                    <a:pt x="698855" y="187841"/>
                  </a:cubicBezTo>
                  <a:cubicBezTo>
                    <a:pt x="698855" y="187926"/>
                    <a:pt x="698939" y="188264"/>
                    <a:pt x="698939" y="188433"/>
                  </a:cubicBezTo>
                  <a:cubicBezTo>
                    <a:pt x="698433" y="188601"/>
                    <a:pt x="697842" y="188939"/>
                    <a:pt x="697335" y="189108"/>
                  </a:cubicBezTo>
                  <a:cubicBezTo>
                    <a:pt x="696069" y="189614"/>
                    <a:pt x="694971" y="190121"/>
                    <a:pt x="693705" y="190627"/>
                  </a:cubicBezTo>
                  <a:lnTo>
                    <a:pt x="693367" y="190627"/>
                  </a:lnTo>
                  <a:cubicBezTo>
                    <a:pt x="693367" y="190627"/>
                    <a:pt x="692945" y="190965"/>
                    <a:pt x="692607" y="190965"/>
                  </a:cubicBezTo>
                  <a:cubicBezTo>
                    <a:pt x="691088" y="191303"/>
                    <a:pt x="689653" y="191725"/>
                    <a:pt x="688217" y="192063"/>
                  </a:cubicBezTo>
                  <a:cubicBezTo>
                    <a:pt x="684503" y="192991"/>
                    <a:pt x="680704" y="193920"/>
                    <a:pt x="677073" y="194849"/>
                  </a:cubicBezTo>
                  <a:lnTo>
                    <a:pt x="677073" y="194511"/>
                  </a:lnTo>
                  <a:lnTo>
                    <a:pt x="676820" y="194511"/>
                  </a:lnTo>
                  <a:lnTo>
                    <a:pt x="666521" y="197128"/>
                  </a:lnTo>
                  <a:lnTo>
                    <a:pt x="558375" y="224566"/>
                  </a:lnTo>
                  <a:lnTo>
                    <a:pt x="554407" y="225579"/>
                  </a:lnTo>
                  <a:lnTo>
                    <a:pt x="542334" y="228618"/>
                  </a:lnTo>
                  <a:lnTo>
                    <a:pt x="536171" y="230137"/>
                  </a:lnTo>
                  <a:lnTo>
                    <a:pt x="261374" y="299955"/>
                  </a:lnTo>
                  <a:cubicBezTo>
                    <a:pt x="254283" y="301728"/>
                    <a:pt x="246600" y="301053"/>
                    <a:pt x="239931" y="297760"/>
                  </a:cubicBezTo>
                  <a:lnTo>
                    <a:pt x="0" y="183536"/>
                  </a:lnTo>
                  <a:lnTo>
                    <a:pt x="125791" y="1351"/>
                  </a:lnTo>
                  <a:cubicBezTo>
                    <a:pt x="125791" y="1351"/>
                    <a:pt x="126297" y="760"/>
                    <a:pt x="126381" y="507"/>
                  </a:cubicBezTo>
                  <a:lnTo>
                    <a:pt x="126381" y="338"/>
                  </a:lnTo>
                  <a:cubicBezTo>
                    <a:pt x="126381" y="338"/>
                    <a:pt x="126719" y="0"/>
                    <a:pt x="126719" y="0"/>
                  </a:cubicBezTo>
                  <a:lnTo>
                    <a:pt x="389360" y="0"/>
                  </a:lnTo>
                  <a:cubicBezTo>
                    <a:pt x="466353" y="36893"/>
                    <a:pt x="543263" y="73955"/>
                    <a:pt x="620004" y="111185"/>
                  </a:cubicBezTo>
                  <a:lnTo>
                    <a:pt x="622621" y="112452"/>
                  </a:lnTo>
                  <a:cubicBezTo>
                    <a:pt x="625491" y="113802"/>
                    <a:pt x="628361" y="115153"/>
                    <a:pt x="631232" y="116588"/>
                  </a:cubicBezTo>
                  <a:cubicBezTo>
                    <a:pt x="631654" y="116842"/>
                    <a:pt x="632076" y="117010"/>
                    <a:pt x="632498" y="117264"/>
                  </a:cubicBezTo>
                  <a:cubicBezTo>
                    <a:pt x="641278" y="121485"/>
                    <a:pt x="650142" y="125790"/>
                    <a:pt x="658923" y="130180"/>
                  </a:cubicBezTo>
                  <a:cubicBezTo>
                    <a:pt x="659091" y="130180"/>
                    <a:pt x="659429" y="130180"/>
                    <a:pt x="659598" y="130265"/>
                  </a:cubicBezTo>
                  <a:lnTo>
                    <a:pt x="666436" y="133726"/>
                  </a:lnTo>
                  <a:cubicBezTo>
                    <a:pt x="671671" y="136175"/>
                    <a:pt x="676905" y="138707"/>
                    <a:pt x="682054" y="141155"/>
                  </a:cubicBezTo>
                  <a:cubicBezTo>
                    <a:pt x="684841" y="142506"/>
                    <a:pt x="687373" y="143857"/>
                    <a:pt x="690075" y="145377"/>
                  </a:cubicBezTo>
                  <a:lnTo>
                    <a:pt x="690497" y="145630"/>
                  </a:lnTo>
                  <a:cubicBezTo>
                    <a:pt x="698264" y="149513"/>
                    <a:pt x="705862" y="154157"/>
                    <a:pt x="713460" y="158293"/>
                  </a:cubicBezTo>
                  <a:cubicBezTo>
                    <a:pt x="713122" y="159053"/>
                    <a:pt x="712953" y="159475"/>
                    <a:pt x="712953" y="160151"/>
                  </a:cubicBezTo>
                  <a:lnTo>
                    <a:pt x="670235" y="156183"/>
                  </a:lnTo>
                  <a:cubicBezTo>
                    <a:pt x="649974" y="154325"/>
                    <a:pt x="629797" y="152299"/>
                    <a:pt x="609535" y="150358"/>
                  </a:cubicBezTo>
                  <a:cubicBezTo>
                    <a:pt x="608860" y="150358"/>
                    <a:pt x="608184" y="150189"/>
                    <a:pt x="607509" y="150189"/>
                  </a:cubicBezTo>
                  <a:cubicBezTo>
                    <a:pt x="604132" y="149851"/>
                    <a:pt x="600671" y="149513"/>
                    <a:pt x="597209" y="149176"/>
                  </a:cubicBezTo>
                  <a:cubicBezTo>
                    <a:pt x="545711" y="144026"/>
                    <a:pt x="494044" y="139045"/>
                    <a:pt x="442462" y="135077"/>
                  </a:cubicBezTo>
                  <a:cubicBezTo>
                    <a:pt x="400419" y="131785"/>
                    <a:pt x="357616" y="132629"/>
                    <a:pt x="315405" y="131616"/>
                  </a:cubicBezTo>
                  <a:cubicBezTo>
                    <a:pt x="308313" y="131447"/>
                    <a:pt x="301813" y="131025"/>
                    <a:pt x="295397" y="126128"/>
                  </a:cubicBezTo>
                  <a:cubicBezTo>
                    <a:pt x="282649" y="117010"/>
                    <a:pt x="267706" y="115997"/>
                    <a:pt x="252932" y="121823"/>
                  </a:cubicBezTo>
                  <a:cubicBezTo>
                    <a:pt x="249386" y="123089"/>
                    <a:pt x="245080" y="127479"/>
                    <a:pt x="244658" y="130687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Рисунок 11"/>
            <p:cNvSpPr/>
            <p:nvPr/>
          </p:nvSpPr>
          <p:spPr bwMode="auto">
            <a:xfrm>
              <a:off x="17327298" y="5966625"/>
              <a:ext cx="101242" cy="421179"/>
            </a:xfrm>
            <a:custGeom>
              <a:avLst/>
              <a:gdLst>
                <a:gd name="connsiteX0" fmla="*/ 71455 w 76947"/>
                <a:gd name="connsiteY0" fmla="*/ 110257 h 320109"/>
                <a:gd name="connsiteX1" fmla="*/ 76942 w 76947"/>
                <a:gd name="connsiteY1" fmla="*/ 92781 h 320109"/>
                <a:gd name="connsiteX2" fmla="*/ 66980 w 76947"/>
                <a:gd name="connsiteY2" fmla="*/ 68805 h 320109"/>
                <a:gd name="connsiteX3" fmla="*/ 60818 w 76947"/>
                <a:gd name="connsiteY3" fmla="*/ 64162 h 320109"/>
                <a:gd name="connsiteX4" fmla="*/ 48745 w 76947"/>
                <a:gd name="connsiteY4" fmla="*/ 68889 h 320109"/>
                <a:gd name="connsiteX5" fmla="*/ 47225 w 76947"/>
                <a:gd name="connsiteY5" fmla="*/ 68720 h 320109"/>
                <a:gd name="connsiteX6" fmla="*/ 57103 w 76947"/>
                <a:gd name="connsiteY6" fmla="*/ 64077 h 320109"/>
                <a:gd name="connsiteX7" fmla="*/ 62337 w 76947"/>
                <a:gd name="connsiteY7" fmla="*/ 52005 h 320109"/>
                <a:gd name="connsiteX8" fmla="*/ 62253 w 76947"/>
                <a:gd name="connsiteY8" fmla="*/ 50063 h 320109"/>
                <a:gd name="connsiteX9" fmla="*/ 62422 w 76947"/>
                <a:gd name="connsiteY9" fmla="*/ 49641 h 320109"/>
                <a:gd name="connsiteX10" fmla="*/ 63350 w 76947"/>
                <a:gd name="connsiteY10" fmla="*/ 675 h 320109"/>
                <a:gd name="connsiteX11" fmla="*/ 35997 w 76947"/>
                <a:gd name="connsiteY11" fmla="*/ 169 h 320109"/>
                <a:gd name="connsiteX12" fmla="*/ 29159 w 76947"/>
                <a:gd name="connsiteY12" fmla="*/ 0 h 320109"/>
                <a:gd name="connsiteX13" fmla="*/ 29159 w 76947"/>
                <a:gd name="connsiteY13" fmla="*/ 5825 h 320109"/>
                <a:gd name="connsiteX14" fmla="*/ 28315 w 76947"/>
                <a:gd name="connsiteY14" fmla="*/ 48121 h 320109"/>
                <a:gd name="connsiteX15" fmla="*/ 28483 w 76947"/>
                <a:gd name="connsiteY15" fmla="*/ 49050 h 320109"/>
                <a:gd name="connsiteX16" fmla="*/ 28483 w 76947"/>
                <a:gd name="connsiteY16" fmla="*/ 49050 h 320109"/>
                <a:gd name="connsiteX17" fmla="*/ 28230 w 76947"/>
                <a:gd name="connsiteY17" fmla="*/ 51498 h 320109"/>
                <a:gd name="connsiteX18" fmla="*/ 31100 w 76947"/>
                <a:gd name="connsiteY18" fmla="*/ 61207 h 320109"/>
                <a:gd name="connsiteX19" fmla="*/ 31860 w 76947"/>
                <a:gd name="connsiteY19" fmla="*/ 62304 h 320109"/>
                <a:gd name="connsiteX20" fmla="*/ 18775 w 76947"/>
                <a:gd name="connsiteY20" fmla="*/ 72520 h 320109"/>
                <a:gd name="connsiteX21" fmla="*/ 12190 w 76947"/>
                <a:gd name="connsiteY21" fmla="*/ 91599 h 320109"/>
                <a:gd name="connsiteX22" fmla="*/ 12190 w 76947"/>
                <a:gd name="connsiteY22" fmla="*/ 91937 h 320109"/>
                <a:gd name="connsiteX23" fmla="*/ 32198 w 76947"/>
                <a:gd name="connsiteY23" fmla="*/ 122076 h 320109"/>
                <a:gd name="connsiteX24" fmla="*/ 30003 w 76947"/>
                <a:gd name="connsiteY24" fmla="*/ 129167 h 320109"/>
                <a:gd name="connsiteX25" fmla="*/ 4676 w 76947"/>
                <a:gd name="connsiteY25" fmla="*/ 223468 h 320109"/>
                <a:gd name="connsiteX26" fmla="*/ 23587 w 76947"/>
                <a:gd name="connsiteY26" fmla="*/ 314983 h 320109"/>
                <a:gd name="connsiteX27" fmla="*/ 37095 w 76947"/>
                <a:gd name="connsiteY27" fmla="*/ 316840 h 320109"/>
                <a:gd name="connsiteX28" fmla="*/ 70442 w 76947"/>
                <a:gd name="connsiteY28" fmla="*/ 240184 h 320109"/>
                <a:gd name="connsiteX29" fmla="*/ 64616 w 76947"/>
                <a:gd name="connsiteY29" fmla="*/ 197888 h 320109"/>
                <a:gd name="connsiteX30" fmla="*/ 55583 w 76947"/>
                <a:gd name="connsiteY30" fmla="*/ 122751 h 320109"/>
                <a:gd name="connsiteX31" fmla="*/ 71539 w 76947"/>
                <a:gd name="connsiteY31" fmla="*/ 110257 h 320109"/>
                <a:gd name="connsiteX32" fmla="*/ 32113 w 76947"/>
                <a:gd name="connsiteY32" fmla="*/ 49134 h 320109"/>
                <a:gd name="connsiteX33" fmla="*/ 31945 w 76947"/>
                <a:gd name="connsiteY33" fmla="*/ 49134 h 320109"/>
                <a:gd name="connsiteX34" fmla="*/ 31945 w 76947"/>
                <a:gd name="connsiteY34" fmla="*/ 48206 h 320109"/>
                <a:gd name="connsiteX35" fmla="*/ 32113 w 76947"/>
                <a:gd name="connsiteY35" fmla="*/ 49134 h 320109"/>
                <a:gd name="connsiteX36" fmla="*/ 32113 w 76947"/>
                <a:gd name="connsiteY36" fmla="*/ 49134 h 32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947" h="320109" fill="norm" stroke="1" extrusionOk="0">
                  <a:moveTo>
                    <a:pt x="71455" y="110257"/>
                  </a:moveTo>
                  <a:cubicBezTo>
                    <a:pt x="74832" y="105276"/>
                    <a:pt x="76858" y="99282"/>
                    <a:pt x="76942" y="92781"/>
                  </a:cubicBezTo>
                  <a:cubicBezTo>
                    <a:pt x="77111" y="83410"/>
                    <a:pt x="73228" y="74799"/>
                    <a:pt x="66980" y="68805"/>
                  </a:cubicBezTo>
                  <a:cubicBezTo>
                    <a:pt x="65123" y="67032"/>
                    <a:pt x="63012" y="65428"/>
                    <a:pt x="60818" y="64162"/>
                  </a:cubicBezTo>
                  <a:cubicBezTo>
                    <a:pt x="57694" y="67116"/>
                    <a:pt x="53388" y="68974"/>
                    <a:pt x="48745" y="68889"/>
                  </a:cubicBezTo>
                  <a:cubicBezTo>
                    <a:pt x="48238" y="68889"/>
                    <a:pt x="47732" y="68889"/>
                    <a:pt x="47225" y="68720"/>
                  </a:cubicBezTo>
                  <a:cubicBezTo>
                    <a:pt x="51024" y="68383"/>
                    <a:pt x="54486" y="66610"/>
                    <a:pt x="57103" y="64077"/>
                  </a:cubicBezTo>
                  <a:cubicBezTo>
                    <a:pt x="60311" y="61038"/>
                    <a:pt x="62337" y="56732"/>
                    <a:pt x="62337" y="52005"/>
                  </a:cubicBezTo>
                  <a:cubicBezTo>
                    <a:pt x="62337" y="51329"/>
                    <a:pt x="62337" y="50738"/>
                    <a:pt x="62253" y="50063"/>
                  </a:cubicBezTo>
                  <a:cubicBezTo>
                    <a:pt x="62253" y="49894"/>
                    <a:pt x="62337" y="49810"/>
                    <a:pt x="62422" y="49641"/>
                  </a:cubicBezTo>
                  <a:lnTo>
                    <a:pt x="63350" y="675"/>
                  </a:lnTo>
                  <a:lnTo>
                    <a:pt x="35997" y="169"/>
                  </a:lnTo>
                  <a:lnTo>
                    <a:pt x="29159" y="0"/>
                  </a:lnTo>
                  <a:lnTo>
                    <a:pt x="29159" y="5825"/>
                  </a:lnTo>
                  <a:cubicBezTo>
                    <a:pt x="29159" y="5825"/>
                    <a:pt x="28315" y="48121"/>
                    <a:pt x="28315" y="48121"/>
                  </a:cubicBezTo>
                  <a:cubicBezTo>
                    <a:pt x="28315" y="48459"/>
                    <a:pt x="28483" y="48797"/>
                    <a:pt x="28483" y="49050"/>
                  </a:cubicBezTo>
                  <a:lnTo>
                    <a:pt x="28483" y="49050"/>
                  </a:lnTo>
                  <a:cubicBezTo>
                    <a:pt x="28315" y="49810"/>
                    <a:pt x="28315" y="50654"/>
                    <a:pt x="28230" y="51498"/>
                  </a:cubicBezTo>
                  <a:cubicBezTo>
                    <a:pt x="28230" y="55044"/>
                    <a:pt x="29243" y="58421"/>
                    <a:pt x="31100" y="61207"/>
                  </a:cubicBezTo>
                  <a:cubicBezTo>
                    <a:pt x="31354" y="61545"/>
                    <a:pt x="31607" y="61967"/>
                    <a:pt x="31860" y="62304"/>
                  </a:cubicBezTo>
                  <a:cubicBezTo>
                    <a:pt x="26626" y="64499"/>
                    <a:pt x="22152" y="68045"/>
                    <a:pt x="18775" y="72520"/>
                  </a:cubicBezTo>
                  <a:cubicBezTo>
                    <a:pt x="14722" y="77838"/>
                    <a:pt x="12274" y="84339"/>
                    <a:pt x="12190" y="91599"/>
                  </a:cubicBezTo>
                  <a:lnTo>
                    <a:pt x="12190" y="91937"/>
                  </a:lnTo>
                  <a:cubicBezTo>
                    <a:pt x="12190" y="105529"/>
                    <a:pt x="20379" y="117264"/>
                    <a:pt x="32198" y="122076"/>
                  </a:cubicBezTo>
                  <a:cubicBezTo>
                    <a:pt x="31860" y="124440"/>
                    <a:pt x="30678" y="126804"/>
                    <a:pt x="30003" y="129167"/>
                  </a:cubicBezTo>
                  <a:cubicBezTo>
                    <a:pt x="21730" y="160657"/>
                    <a:pt x="15060" y="192485"/>
                    <a:pt x="4676" y="223468"/>
                  </a:cubicBezTo>
                  <a:cubicBezTo>
                    <a:pt x="-6552" y="256815"/>
                    <a:pt x="3494" y="286279"/>
                    <a:pt x="23587" y="314983"/>
                  </a:cubicBezTo>
                  <a:cubicBezTo>
                    <a:pt x="27892" y="321146"/>
                    <a:pt x="32029" y="321737"/>
                    <a:pt x="37095" y="316840"/>
                  </a:cubicBezTo>
                  <a:cubicBezTo>
                    <a:pt x="59129" y="294890"/>
                    <a:pt x="72130" y="269732"/>
                    <a:pt x="70442" y="240184"/>
                  </a:cubicBezTo>
                  <a:cubicBezTo>
                    <a:pt x="69597" y="226085"/>
                    <a:pt x="66389" y="211987"/>
                    <a:pt x="64616" y="197888"/>
                  </a:cubicBezTo>
                  <a:cubicBezTo>
                    <a:pt x="61493" y="172814"/>
                    <a:pt x="58622" y="147825"/>
                    <a:pt x="55583" y="122751"/>
                  </a:cubicBezTo>
                  <a:cubicBezTo>
                    <a:pt x="62168" y="120387"/>
                    <a:pt x="67740" y="115997"/>
                    <a:pt x="71539" y="110257"/>
                  </a:cubicBezTo>
                  <a:close/>
                  <a:moveTo>
                    <a:pt x="32113" y="49134"/>
                  </a:moveTo>
                  <a:lnTo>
                    <a:pt x="31945" y="49134"/>
                  </a:lnTo>
                  <a:lnTo>
                    <a:pt x="31945" y="48206"/>
                  </a:lnTo>
                  <a:cubicBezTo>
                    <a:pt x="31945" y="48206"/>
                    <a:pt x="32113" y="48881"/>
                    <a:pt x="32113" y="49134"/>
                  </a:cubicBezTo>
                  <a:lnTo>
                    <a:pt x="32113" y="49134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Рисунок 11"/>
            <p:cNvSpPr/>
            <p:nvPr/>
          </p:nvSpPr>
          <p:spPr bwMode="auto">
            <a:xfrm>
              <a:off x="16462395" y="5983286"/>
              <a:ext cx="721543" cy="404647"/>
            </a:xfrm>
            <a:custGeom>
              <a:avLst/>
              <a:gdLst>
                <a:gd name="connsiteX0" fmla="*/ 548394 w 548394"/>
                <a:gd name="connsiteY0" fmla="*/ 50738 h 307544"/>
                <a:gd name="connsiteX1" fmla="*/ 548310 w 548394"/>
                <a:gd name="connsiteY1" fmla="*/ 51667 h 307544"/>
                <a:gd name="connsiteX2" fmla="*/ 548310 w 548394"/>
                <a:gd name="connsiteY2" fmla="*/ 51667 h 307544"/>
                <a:gd name="connsiteX3" fmla="*/ 548226 w 548394"/>
                <a:gd name="connsiteY3" fmla="*/ 52933 h 307544"/>
                <a:gd name="connsiteX4" fmla="*/ 535393 w 548394"/>
                <a:gd name="connsiteY4" fmla="*/ 205993 h 307544"/>
                <a:gd name="connsiteX5" fmla="*/ 521632 w 548394"/>
                <a:gd name="connsiteY5" fmla="*/ 228533 h 307544"/>
                <a:gd name="connsiteX6" fmla="*/ 474018 w 548394"/>
                <a:gd name="connsiteY6" fmla="*/ 251581 h 307544"/>
                <a:gd name="connsiteX7" fmla="*/ 288287 w 548394"/>
                <a:gd name="connsiteY7" fmla="*/ 305781 h 307544"/>
                <a:gd name="connsiteX8" fmla="*/ 201246 w 548394"/>
                <a:gd name="connsiteY8" fmla="*/ 291851 h 307544"/>
                <a:gd name="connsiteX9" fmla="*/ 164354 w 548394"/>
                <a:gd name="connsiteY9" fmla="*/ 275642 h 307544"/>
                <a:gd name="connsiteX10" fmla="*/ 161905 w 548394"/>
                <a:gd name="connsiteY10" fmla="*/ 274544 h 307544"/>
                <a:gd name="connsiteX11" fmla="*/ 39407 w 548394"/>
                <a:gd name="connsiteY11" fmla="*/ 207343 h 307544"/>
                <a:gd name="connsiteX12" fmla="*/ 8762 w 548394"/>
                <a:gd name="connsiteY12" fmla="*/ 183620 h 307544"/>
                <a:gd name="connsiteX13" fmla="*/ 3021 w 548394"/>
                <a:gd name="connsiteY13" fmla="*/ 176782 h 307544"/>
                <a:gd name="connsiteX14" fmla="*/ 235 w 548394"/>
                <a:gd name="connsiteY14" fmla="*/ 160235 h 307544"/>
                <a:gd name="connsiteX15" fmla="*/ 11379 w 548394"/>
                <a:gd name="connsiteY15" fmla="*/ 25665 h 307544"/>
                <a:gd name="connsiteX16" fmla="*/ 13574 w 548394"/>
                <a:gd name="connsiteY16" fmla="*/ 0 h 307544"/>
                <a:gd name="connsiteX17" fmla="*/ 13574 w 548394"/>
                <a:gd name="connsiteY17" fmla="*/ 0 h 307544"/>
                <a:gd name="connsiteX18" fmla="*/ 14080 w 548394"/>
                <a:gd name="connsiteY18" fmla="*/ 338 h 307544"/>
                <a:gd name="connsiteX19" fmla="*/ 253251 w 548394"/>
                <a:gd name="connsiteY19" fmla="*/ 118446 h 307544"/>
                <a:gd name="connsiteX20" fmla="*/ 268363 w 548394"/>
                <a:gd name="connsiteY20" fmla="*/ 121907 h 307544"/>
                <a:gd name="connsiteX21" fmla="*/ 269123 w 548394"/>
                <a:gd name="connsiteY21" fmla="*/ 121907 h 307544"/>
                <a:gd name="connsiteX22" fmla="*/ 277818 w 548394"/>
                <a:gd name="connsiteY22" fmla="*/ 120725 h 307544"/>
                <a:gd name="connsiteX23" fmla="*/ 548310 w 548394"/>
                <a:gd name="connsiteY23" fmla="*/ 50485 h 3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8394" h="307544" fill="norm" stroke="1" extrusionOk="0">
                  <a:moveTo>
                    <a:pt x="548394" y="50738"/>
                  </a:moveTo>
                  <a:cubicBezTo>
                    <a:pt x="548394" y="50738"/>
                    <a:pt x="548394" y="51414"/>
                    <a:pt x="548310" y="51667"/>
                  </a:cubicBezTo>
                  <a:lnTo>
                    <a:pt x="548310" y="51667"/>
                  </a:lnTo>
                  <a:cubicBezTo>
                    <a:pt x="548310" y="52089"/>
                    <a:pt x="548310" y="52511"/>
                    <a:pt x="548226" y="52933"/>
                  </a:cubicBezTo>
                  <a:cubicBezTo>
                    <a:pt x="543920" y="103925"/>
                    <a:pt x="539361" y="155001"/>
                    <a:pt x="535393" y="205993"/>
                  </a:cubicBezTo>
                  <a:cubicBezTo>
                    <a:pt x="534549" y="216461"/>
                    <a:pt x="530243" y="223890"/>
                    <a:pt x="521632" y="228533"/>
                  </a:cubicBezTo>
                  <a:cubicBezTo>
                    <a:pt x="506014" y="236723"/>
                    <a:pt x="490396" y="245334"/>
                    <a:pt x="474018" y="251581"/>
                  </a:cubicBezTo>
                  <a:cubicBezTo>
                    <a:pt x="413655" y="274797"/>
                    <a:pt x="352195" y="294552"/>
                    <a:pt x="288287" y="305781"/>
                  </a:cubicBezTo>
                  <a:cubicBezTo>
                    <a:pt x="257303" y="311184"/>
                    <a:pt x="229106" y="303501"/>
                    <a:pt x="201246" y="291851"/>
                  </a:cubicBezTo>
                  <a:cubicBezTo>
                    <a:pt x="188836" y="286701"/>
                    <a:pt x="176511" y="281298"/>
                    <a:pt x="164354" y="275642"/>
                  </a:cubicBezTo>
                  <a:cubicBezTo>
                    <a:pt x="163594" y="275304"/>
                    <a:pt x="162750" y="274882"/>
                    <a:pt x="161905" y="274544"/>
                  </a:cubicBezTo>
                  <a:cubicBezTo>
                    <a:pt x="119609" y="254958"/>
                    <a:pt x="78833" y="232586"/>
                    <a:pt x="39407" y="207343"/>
                  </a:cubicBezTo>
                  <a:cubicBezTo>
                    <a:pt x="28601" y="200336"/>
                    <a:pt x="18724" y="191894"/>
                    <a:pt x="8762" y="183620"/>
                  </a:cubicBezTo>
                  <a:cubicBezTo>
                    <a:pt x="6313" y="181594"/>
                    <a:pt x="4372" y="179315"/>
                    <a:pt x="3021" y="176782"/>
                  </a:cubicBezTo>
                  <a:cubicBezTo>
                    <a:pt x="-778" y="169859"/>
                    <a:pt x="-18" y="162768"/>
                    <a:pt x="235" y="160235"/>
                  </a:cubicBezTo>
                  <a:cubicBezTo>
                    <a:pt x="4963" y="115491"/>
                    <a:pt x="6904" y="70493"/>
                    <a:pt x="11379" y="25665"/>
                  </a:cubicBezTo>
                  <a:cubicBezTo>
                    <a:pt x="11885" y="20346"/>
                    <a:pt x="12730" y="11397"/>
                    <a:pt x="13574" y="0"/>
                  </a:cubicBezTo>
                  <a:cubicBezTo>
                    <a:pt x="13574" y="0"/>
                    <a:pt x="13574" y="0"/>
                    <a:pt x="13574" y="0"/>
                  </a:cubicBezTo>
                  <a:cubicBezTo>
                    <a:pt x="13743" y="85"/>
                    <a:pt x="13911" y="169"/>
                    <a:pt x="14080" y="338"/>
                  </a:cubicBezTo>
                  <a:cubicBezTo>
                    <a:pt x="93776" y="39679"/>
                    <a:pt x="173556" y="79105"/>
                    <a:pt x="253251" y="118446"/>
                  </a:cubicBezTo>
                  <a:cubicBezTo>
                    <a:pt x="257979" y="120725"/>
                    <a:pt x="263129" y="121907"/>
                    <a:pt x="268363" y="121907"/>
                  </a:cubicBezTo>
                  <a:cubicBezTo>
                    <a:pt x="268869" y="121907"/>
                    <a:pt x="269123" y="121907"/>
                    <a:pt x="269123" y="121907"/>
                  </a:cubicBezTo>
                  <a:cubicBezTo>
                    <a:pt x="271993" y="121907"/>
                    <a:pt x="274948" y="121485"/>
                    <a:pt x="277818" y="120725"/>
                  </a:cubicBezTo>
                  <a:lnTo>
                    <a:pt x="548310" y="50485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414708" y="202591"/>
            <a:ext cx="647564" cy="7991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340023" y="5909744"/>
            <a:ext cx="1681992" cy="1189092"/>
          </a:xfrm>
          <a:prstGeom prst="rect">
            <a:avLst/>
          </a:prstGeom>
        </p:spPr>
      </p:pic>
      <p:sp>
        <p:nvSpPr>
          <p:cNvPr id="34" name="Заголовок 1"/>
          <p:cNvSpPr txBox="1"/>
          <p:nvPr/>
        </p:nvSpPr>
        <p:spPr bwMode="auto">
          <a:xfrm>
            <a:off x="642257" y="202592"/>
            <a:ext cx="10515600" cy="88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i="0" u="none" strike="noStrike" cap="none" spc="0">
                <a:ln>
                  <a:noFill/>
                </a:ln>
                <a:solidFill>
                  <a:srgbClr val="E3A945"/>
                </a:solidFill>
                <a:latin typeface="Calibri Light"/>
                <a:ea typeface="+mj-ea"/>
                <a:cs typeface="+mj-cs"/>
              </a:rPr>
              <a:t>УМК «УМКО» – учиться интересно и легко!!!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rcRect l="0" t="0" r="0" b="15713"/>
          <a:stretch/>
        </p:blipFill>
        <p:spPr bwMode="auto">
          <a:xfrm>
            <a:off x="1003978" y="1085135"/>
            <a:ext cx="9792157" cy="4642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86719" y="527177"/>
            <a:ext cx="567881" cy="4244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6008438"/>
            <a:ext cx="12192000" cy="839344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rcRect l="0" t="39542" r="0" b="28879"/>
          <a:stretch/>
        </p:blipFill>
        <p:spPr bwMode="auto">
          <a:xfrm>
            <a:off x="0" y="6008438"/>
            <a:ext cx="12192000" cy="83934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 bwMode="auto">
          <a:xfrm>
            <a:off x="11309445" y="6061986"/>
            <a:ext cx="642268" cy="732248"/>
            <a:chOff x="16176455" y="4693022"/>
            <a:chExt cx="1252085" cy="1694911"/>
          </a:xfrm>
        </p:grpSpPr>
        <p:sp>
          <p:nvSpPr>
            <p:cNvPr id="17" name="Рисунок 11"/>
            <p:cNvSpPr/>
            <p:nvPr/>
          </p:nvSpPr>
          <p:spPr bwMode="auto">
            <a:xfrm>
              <a:off x="16211112" y="5716808"/>
              <a:ext cx="1216644" cy="634370"/>
            </a:xfrm>
            <a:custGeom>
              <a:avLst/>
              <a:gdLst>
                <a:gd name="connsiteX0" fmla="*/ 591637 w 924686"/>
                <a:gd name="connsiteY0" fmla="*/ 482141 h 482140"/>
                <a:gd name="connsiteX1" fmla="*/ 0 w 924686"/>
                <a:gd name="connsiteY1" fmla="*/ 482141 h 482140"/>
                <a:gd name="connsiteX2" fmla="*/ 333049 w 924686"/>
                <a:gd name="connsiteY2" fmla="*/ 0 h 482140"/>
                <a:gd name="connsiteX3" fmla="*/ 924687 w 924686"/>
                <a:gd name="connsiteY3" fmla="*/ 0 h 482140"/>
                <a:gd name="connsiteX4" fmla="*/ 839166 w 924686"/>
                <a:gd name="connsiteY4" fmla="*/ 123173 h 482140"/>
                <a:gd name="connsiteX5" fmla="*/ 825320 w 924686"/>
                <a:gd name="connsiteY5" fmla="*/ 113549 h 482140"/>
                <a:gd name="connsiteX6" fmla="*/ 892437 w 924686"/>
                <a:gd name="connsiteY6" fmla="*/ 16885 h 482140"/>
                <a:gd name="connsiteX7" fmla="*/ 341914 w 924686"/>
                <a:gd name="connsiteY7" fmla="*/ 16885 h 482140"/>
                <a:gd name="connsiteX8" fmla="*/ 32250 w 924686"/>
                <a:gd name="connsiteY8" fmla="*/ 465256 h 482140"/>
                <a:gd name="connsiteX9" fmla="*/ 582773 w 924686"/>
                <a:gd name="connsiteY9" fmla="*/ 465256 h 482140"/>
                <a:gd name="connsiteX10" fmla="*/ 722831 w 924686"/>
                <a:gd name="connsiteY10" fmla="*/ 264498 h 482140"/>
                <a:gd name="connsiteX11" fmla="*/ 736676 w 924686"/>
                <a:gd name="connsiteY11" fmla="*/ 274122 h 482140"/>
                <a:gd name="connsiteX12" fmla="*/ 591637 w 924686"/>
                <a:gd name="connsiteY12" fmla="*/ 482141 h 4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686" h="482140" fill="norm" stroke="1" extrusionOk="0">
                  <a:moveTo>
                    <a:pt x="591637" y="482141"/>
                  </a:moveTo>
                  <a:lnTo>
                    <a:pt x="0" y="482141"/>
                  </a:lnTo>
                  <a:lnTo>
                    <a:pt x="333049" y="0"/>
                  </a:lnTo>
                  <a:lnTo>
                    <a:pt x="924687" y="0"/>
                  </a:lnTo>
                  <a:lnTo>
                    <a:pt x="839166" y="123173"/>
                  </a:lnTo>
                  <a:lnTo>
                    <a:pt x="825320" y="113549"/>
                  </a:lnTo>
                  <a:lnTo>
                    <a:pt x="892437" y="16885"/>
                  </a:lnTo>
                  <a:lnTo>
                    <a:pt x="341914" y="16885"/>
                  </a:lnTo>
                  <a:lnTo>
                    <a:pt x="32250" y="465256"/>
                  </a:lnTo>
                  <a:lnTo>
                    <a:pt x="582773" y="465256"/>
                  </a:lnTo>
                  <a:lnTo>
                    <a:pt x="722831" y="264498"/>
                  </a:lnTo>
                  <a:lnTo>
                    <a:pt x="736676" y="274122"/>
                  </a:lnTo>
                  <a:lnTo>
                    <a:pt x="591637" y="482141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Рисунок 11"/>
            <p:cNvSpPr/>
            <p:nvPr/>
          </p:nvSpPr>
          <p:spPr bwMode="auto">
            <a:xfrm>
              <a:off x="16482921" y="5289822"/>
              <a:ext cx="99970" cy="98526"/>
            </a:xfrm>
            <a:custGeom>
              <a:avLst/>
              <a:gdLst>
                <a:gd name="connsiteX0" fmla="*/ 75474 w 75980"/>
                <a:gd name="connsiteY0" fmla="*/ 66103 h 74883"/>
                <a:gd name="connsiteX1" fmla="*/ 2111 w 75980"/>
                <a:gd name="connsiteY1" fmla="*/ 74883 h 74883"/>
                <a:gd name="connsiteX2" fmla="*/ 0 w 75980"/>
                <a:gd name="connsiteY2" fmla="*/ 72266 h 74883"/>
                <a:gd name="connsiteX3" fmla="*/ 22710 w 75980"/>
                <a:gd name="connsiteY3" fmla="*/ 338 h 74883"/>
                <a:gd name="connsiteX4" fmla="*/ 25327 w 75980"/>
                <a:gd name="connsiteY4" fmla="*/ 0 h 74883"/>
                <a:gd name="connsiteX5" fmla="*/ 75981 w 75980"/>
                <a:gd name="connsiteY5" fmla="*/ 63317 h 74883"/>
                <a:gd name="connsiteX6" fmla="*/ 75474 w 75980"/>
                <a:gd name="connsiteY6" fmla="*/ 66103 h 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80" h="74883" fill="norm" stroke="1" extrusionOk="0">
                  <a:moveTo>
                    <a:pt x="75474" y="66103"/>
                  </a:moveTo>
                  <a:cubicBezTo>
                    <a:pt x="51076" y="69058"/>
                    <a:pt x="26593" y="72013"/>
                    <a:pt x="2111" y="74883"/>
                  </a:cubicBezTo>
                  <a:cubicBezTo>
                    <a:pt x="1435" y="74039"/>
                    <a:pt x="675" y="73195"/>
                    <a:pt x="0" y="72266"/>
                  </a:cubicBezTo>
                  <a:cubicBezTo>
                    <a:pt x="7598" y="48290"/>
                    <a:pt x="15196" y="24314"/>
                    <a:pt x="22710" y="338"/>
                  </a:cubicBezTo>
                  <a:cubicBezTo>
                    <a:pt x="23554" y="253"/>
                    <a:pt x="24483" y="84"/>
                    <a:pt x="25327" y="0"/>
                  </a:cubicBezTo>
                  <a:cubicBezTo>
                    <a:pt x="37737" y="24652"/>
                    <a:pt x="54284" y="46011"/>
                    <a:pt x="75981" y="63317"/>
                  </a:cubicBezTo>
                  <a:cubicBezTo>
                    <a:pt x="75812" y="64246"/>
                    <a:pt x="75643" y="65175"/>
                    <a:pt x="75474" y="66103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Рисунок 11"/>
            <p:cNvSpPr/>
            <p:nvPr/>
          </p:nvSpPr>
          <p:spPr bwMode="auto">
            <a:xfrm>
              <a:off x="16467573" y="5392204"/>
              <a:ext cx="208196" cy="228720"/>
            </a:xfrm>
            <a:custGeom>
              <a:avLst/>
              <a:gdLst>
                <a:gd name="connsiteX0" fmla="*/ 156366 w 158235"/>
                <a:gd name="connsiteY0" fmla="*/ 98124 h 173834"/>
                <a:gd name="connsiteX1" fmla="*/ 73632 w 158235"/>
                <a:gd name="connsiteY1" fmla="*/ 165072 h 173834"/>
                <a:gd name="connsiteX2" fmla="*/ 69157 w 158235"/>
                <a:gd name="connsiteY2" fmla="*/ 167267 h 173834"/>
                <a:gd name="connsiteX3" fmla="*/ 58858 w 158235"/>
                <a:gd name="connsiteY3" fmla="*/ 170475 h 173834"/>
                <a:gd name="connsiteX4" fmla="*/ 1534 w 158235"/>
                <a:gd name="connsiteY4" fmla="*/ 142024 h 173834"/>
                <a:gd name="connsiteX5" fmla="*/ 1872 w 158235"/>
                <a:gd name="connsiteY5" fmla="*/ 135355 h 173834"/>
                <a:gd name="connsiteX6" fmla="*/ 30238 w 158235"/>
                <a:gd name="connsiteY6" fmla="*/ 95845 h 173834"/>
                <a:gd name="connsiteX7" fmla="*/ 30069 w 158235"/>
                <a:gd name="connsiteY7" fmla="*/ 92130 h 173834"/>
                <a:gd name="connsiteX8" fmla="*/ 30069 w 158235"/>
                <a:gd name="connsiteY8" fmla="*/ 91539 h 173834"/>
                <a:gd name="connsiteX9" fmla="*/ 5080 w 158235"/>
                <a:gd name="connsiteY9" fmla="*/ 57432 h 173834"/>
                <a:gd name="connsiteX10" fmla="*/ 352 w 158235"/>
                <a:gd name="connsiteY10" fmla="*/ 48652 h 173834"/>
                <a:gd name="connsiteX11" fmla="*/ 6262 w 158235"/>
                <a:gd name="connsiteY11" fmla="*/ 18598 h 173834"/>
                <a:gd name="connsiteX12" fmla="*/ 14029 w 158235"/>
                <a:gd name="connsiteY12" fmla="*/ 11759 h 173834"/>
                <a:gd name="connsiteX13" fmla="*/ 105206 w 158235"/>
                <a:gd name="connsiteY13" fmla="*/ 109 h 173834"/>
                <a:gd name="connsiteX14" fmla="*/ 118038 w 158235"/>
                <a:gd name="connsiteY14" fmla="*/ 10662 h 173834"/>
                <a:gd name="connsiteX15" fmla="*/ 146911 w 158235"/>
                <a:gd name="connsiteY15" fmla="*/ 69336 h 173834"/>
                <a:gd name="connsiteX16" fmla="*/ 157633 w 158235"/>
                <a:gd name="connsiteY16" fmla="*/ 88922 h 173834"/>
                <a:gd name="connsiteX17" fmla="*/ 156535 w 158235"/>
                <a:gd name="connsiteY17" fmla="*/ 98124 h 1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235" h="173834" fill="norm" stroke="1" extrusionOk="0">
                  <a:moveTo>
                    <a:pt x="156366" y="98124"/>
                  </a:moveTo>
                  <a:cubicBezTo>
                    <a:pt x="131968" y="124295"/>
                    <a:pt x="105797" y="148356"/>
                    <a:pt x="73632" y="165072"/>
                  </a:cubicBezTo>
                  <a:cubicBezTo>
                    <a:pt x="72112" y="165832"/>
                    <a:pt x="70677" y="166760"/>
                    <a:pt x="69157" y="167267"/>
                  </a:cubicBezTo>
                  <a:cubicBezTo>
                    <a:pt x="65696" y="168449"/>
                    <a:pt x="62319" y="169462"/>
                    <a:pt x="58858" y="170475"/>
                  </a:cubicBezTo>
                  <a:cubicBezTo>
                    <a:pt x="29563" y="179846"/>
                    <a:pt x="8964" y="169377"/>
                    <a:pt x="1534" y="142024"/>
                  </a:cubicBezTo>
                  <a:cubicBezTo>
                    <a:pt x="775" y="139154"/>
                    <a:pt x="690" y="137043"/>
                    <a:pt x="1872" y="135355"/>
                  </a:cubicBezTo>
                  <a:cubicBezTo>
                    <a:pt x="18335" y="129783"/>
                    <a:pt x="30238" y="114165"/>
                    <a:pt x="30238" y="95845"/>
                  </a:cubicBezTo>
                  <a:cubicBezTo>
                    <a:pt x="30238" y="94578"/>
                    <a:pt x="30238" y="93397"/>
                    <a:pt x="30069" y="92130"/>
                  </a:cubicBezTo>
                  <a:cubicBezTo>
                    <a:pt x="30069" y="91961"/>
                    <a:pt x="30069" y="91793"/>
                    <a:pt x="30069" y="91539"/>
                  </a:cubicBezTo>
                  <a:cubicBezTo>
                    <a:pt x="29056" y="75414"/>
                    <a:pt x="20276" y="64102"/>
                    <a:pt x="5080" y="57432"/>
                  </a:cubicBezTo>
                  <a:cubicBezTo>
                    <a:pt x="690" y="55575"/>
                    <a:pt x="-745" y="53380"/>
                    <a:pt x="352" y="48652"/>
                  </a:cubicBezTo>
                  <a:cubicBezTo>
                    <a:pt x="2548" y="38690"/>
                    <a:pt x="4320" y="28644"/>
                    <a:pt x="6262" y="18598"/>
                  </a:cubicBezTo>
                  <a:cubicBezTo>
                    <a:pt x="7106" y="14123"/>
                    <a:pt x="9301" y="12350"/>
                    <a:pt x="14029" y="11759"/>
                  </a:cubicBezTo>
                  <a:cubicBezTo>
                    <a:pt x="44506" y="8129"/>
                    <a:pt x="74898" y="4246"/>
                    <a:pt x="105206" y="109"/>
                  </a:cubicBezTo>
                  <a:cubicBezTo>
                    <a:pt x="113564" y="-904"/>
                    <a:pt x="115421" y="5343"/>
                    <a:pt x="118038" y="10662"/>
                  </a:cubicBezTo>
                  <a:cubicBezTo>
                    <a:pt x="127747" y="30248"/>
                    <a:pt x="137118" y="49919"/>
                    <a:pt x="146911" y="69336"/>
                  </a:cubicBezTo>
                  <a:cubicBezTo>
                    <a:pt x="150204" y="76005"/>
                    <a:pt x="154678" y="82168"/>
                    <a:pt x="157633" y="88922"/>
                  </a:cubicBezTo>
                  <a:cubicBezTo>
                    <a:pt x="158730" y="91370"/>
                    <a:pt x="158308" y="96267"/>
                    <a:pt x="156535" y="98124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Рисунок 11"/>
            <p:cNvSpPr/>
            <p:nvPr/>
          </p:nvSpPr>
          <p:spPr bwMode="auto">
            <a:xfrm>
              <a:off x="16647429" y="5411008"/>
              <a:ext cx="116410" cy="90528"/>
            </a:xfrm>
            <a:custGeom>
              <a:avLst/>
              <a:gdLst>
                <a:gd name="connsiteX0" fmla="*/ 34360 w 88475"/>
                <a:gd name="connsiteY0" fmla="*/ 68720 h 68804"/>
                <a:gd name="connsiteX1" fmla="*/ 0 w 88475"/>
                <a:gd name="connsiteY1" fmla="*/ 2026 h 68804"/>
                <a:gd name="connsiteX2" fmla="*/ 1857 w 88475"/>
                <a:gd name="connsiteY2" fmla="*/ 0 h 68804"/>
                <a:gd name="connsiteX3" fmla="*/ 87209 w 88475"/>
                <a:gd name="connsiteY3" fmla="*/ 9709 h 68804"/>
                <a:gd name="connsiteX4" fmla="*/ 88475 w 88475"/>
                <a:gd name="connsiteY4" fmla="*/ 11904 h 68804"/>
                <a:gd name="connsiteX5" fmla="*/ 34276 w 88475"/>
                <a:gd name="connsiteY5" fmla="*/ 68805 h 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75" h="68804" fill="norm" stroke="1" extrusionOk="0">
                  <a:moveTo>
                    <a:pt x="34360" y="68720"/>
                  </a:moveTo>
                  <a:cubicBezTo>
                    <a:pt x="22288" y="45335"/>
                    <a:pt x="11144" y="23639"/>
                    <a:pt x="0" y="2026"/>
                  </a:cubicBezTo>
                  <a:cubicBezTo>
                    <a:pt x="591" y="1351"/>
                    <a:pt x="1266" y="675"/>
                    <a:pt x="1857" y="0"/>
                  </a:cubicBezTo>
                  <a:cubicBezTo>
                    <a:pt x="29548" y="9877"/>
                    <a:pt x="57999" y="13170"/>
                    <a:pt x="87209" y="9709"/>
                  </a:cubicBezTo>
                  <a:cubicBezTo>
                    <a:pt x="87631" y="10384"/>
                    <a:pt x="88053" y="11144"/>
                    <a:pt x="88475" y="11904"/>
                  </a:cubicBezTo>
                  <a:cubicBezTo>
                    <a:pt x="71000" y="30223"/>
                    <a:pt x="53609" y="48543"/>
                    <a:pt x="34276" y="6880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Рисунок 11"/>
            <p:cNvSpPr/>
            <p:nvPr/>
          </p:nvSpPr>
          <p:spPr bwMode="auto">
            <a:xfrm>
              <a:off x="16709030" y="5416646"/>
              <a:ext cx="113569" cy="143208"/>
            </a:xfrm>
            <a:custGeom>
              <a:avLst/>
              <a:gdLst>
                <a:gd name="connsiteX0" fmla="*/ 86316 w 86316"/>
                <a:gd name="connsiteY0" fmla="*/ 45440 h 108842"/>
                <a:gd name="connsiteX1" fmla="*/ 86316 w 86316"/>
                <a:gd name="connsiteY1" fmla="*/ 45947 h 108842"/>
                <a:gd name="connsiteX2" fmla="*/ 59132 w 86316"/>
                <a:gd name="connsiteY2" fmla="*/ 85288 h 108842"/>
                <a:gd name="connsiteX3" fmla="*/ 54151 w 86316"/>
                <a:gd name="connsiteY3" fmla="*/ 92464 h 108842"/>
                <a:gd name="connsiteX4" fmla="*/ 53644 w 86316"/>
                <a:gd name="connsiteY4" fmla="*/ 93140 h 108842"/>
                <a:gd name="connsiteX5" fmla="*/ 44611 w 86316"/>
                <a:gd name="connsiteY5" fmla="*/ 106225 h 108842"/>
                <a:gd name="connsiteX6" fmla="*/ 44358 w 86316"/>
                <a:gd name="connsiteY6" fmla="*/ 106225 h 108842"/>
                <a:gd name="connsiteX7" fmla="*/ 44780 w 86316"/>
                <a:gd name="connsiteY7" fmla="*/ 105634 h 108842"/>
                <a:gd name="connsiteX8" fmla="*/ 39968 w 86316"/>
                <a:gd name="connsiteY8" fmla="*/ 105465 h 108842"/>
                <a:gd name="connsiteX9" fmla="*/ 35662 w 86316"/>
                <a:gd name="connsiteY9" fmla="*/ 105212 h 108842"/>
                <a:gd name="connsiteX10" fmla="*/ 19453 w 86316"/>
                <a:gd name="connsiteY10" fmla="*/ 108842 h 108842"/>
                <a:gd name="connsiteX11" fmla="*/ 14979 w 86316"/>
                <a:gd name="connsiteY11" fmla="*/ 104874 h 108842"/>
                <a:gd name="connsiteX12" fmla="*/ 627 w 86316"/>
                <a:gd name="connsiteY12" fmla="*/ 83600 h 108842"/>
                <a:gd name="connsiteX13" fmla="*/ 1555 w 86316"/>
                <a:gd name="connsiteY13" fmla="*/ 75326 h 108842"/>
                <a:gd name="connsiteX14" fmla="*/ 64113 w 86316"/>
                <a:gd name="connsiteY14" fmla="*/ 3567 h 108842"/>
                <a:gd name="connsiteX15" fmla="*/ 69854 w 86316"/>
                <a:gd name="connsiteY15" fmla="*/ 21 h 108842"/>
                <a:gd name="connsiteX16" fmla="*/ 73990 w 86316"/>
                <a:gd name="connsiteY16" fmla="*/ 5339 h 108842"/>
                <a:gd name="connsiteX17" fmla="*/ 86316 w 86316"/>
                <a:gd name="connsiteY17" fmla="*/ 45525 h 10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316" h="108842" fill="norm" stroke="1" extrusionOk="0">
                  <a:moveTo>
                    <a:pt x="86316" y="45440"/>
                  </a:moveTo>
                  <a:cubicBezTo>
                    <a:pt x="86316" y="45440"/>
                    <a:pt x="86316" y="45609"/>
                    <a:pt x="86316" y="45947"/>
                  </a:cubicBezTo>
                  <a:lnTo>
                    <a:pt x="59132" y="85288"/>
                  </a:lnTo>
                  <a:lnTo>
                    <a:pt x="54151" y="92464"/>
                  </a:lnTo>
                  <a:lnTo>
                    <a:pt x="53644" y="93140"/>
                  </a:lnTo>
                  <a:lnTo>
                    <a:pt x="44611" y="106225"/>
                  </a:lnTo>
                  <a:cubicBezTo>
                    <a:pt x="44611" y="106225"/>
                    <a:pt x="44442" y="106225"/>
                    <a:pt x="44358" y="106225"/>
                  </a:cubicBezTo>
                  <a:lnTo>
                    <a:pt x="44780" y="105634"/>
                  </a:lnTo>
                  <a:cubicBezTo>
                    <a:pt x="43176" y="105465"/>
                    <a:pt x="41572" y="105381"/>
                    <a:pt x="39968" y="105465"/>
                  </a:cubicBezTo>
                  <a:cubicBezTo>
                    <a:pt x="38533" y="105296"/>
                    <a:pt x="37097" y="105212"/>
                    <a:pt x="35662" y="105212"/>
                  </a:cubicBezTo>
                  <a:cubicBezTo>
                    <a:pt x="29837" y="105212"/>
                    <a:pt x="24350" y="106478"/>
                    <a:pt x="19453" y="108842"/>
                  </a:cubicBezTo>
                  <a:cubicBezTo>
                    <a:pt x="17765" y="108336"/>
                    <a:pt x="16414" y="106985"/>
                    <a:pt x="14979" y="104874"/>
                  </a:cubicBezTo>
                  <a:cubicBezTo>
                    <a:pt x="10335" y="97698"/>
                    <a:pt x="4932" y="91029"/>
                    <a:pt x="627" y="83600"/>
                  </a:cubicBezTo>
                  <a:cubicBezTo>
                    <a:pt x="-555" y="81658"/>
                    <a:pt x="36" y="77184"/>
                    <a:pt x="1555" y="75326"/>
                  </a:cubicBezTo>
                  <a:cubicBezTo>
                    <a:pt x="22155" y="51266"/>
                    <a:pt x="43176" y="27374"/>
                    <a:pt x="64113" y="3567"/>
                  </a:cubicBezTo>
                  <a:cubicBezTo>
                    <a:pt x="65632" y="1878"/>
                    <a:pt x="68165" y="-232"/>
                    <a:pt x="69854" y="21"/>
                  </a:cubicBezTo>
                  <a:cubicBezTo>
                    <a:pt x="71542" y="274"/>
                    <a:pt x="73399" y="3229"/>
                    <a:pt x="73990" y="5339"/>
                  </a:cubicBezTo>
                  <a:cubicBezTo>
                    <a:pt x="78043" y="18763"/>
                    <a:pt x="82264" y="32102"/>
                    <a:pt x="86316" y="4552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Рисунок 11"/>
            <p:cNvSpPr/>
            <p:nvPr/>
          </p:nvSpPr>
          <p:spPr bwMode="auto">
            <a:xfrm>
              <a:off x="16176455" y="4701660"/>
              <a:ext cx="1181543" cy="1019480"/>
            </a:xfrm>
            <a:custGeom>
              <a:avLst/>
              <a:gdLst>
                <a:gd name="connsiteX0" fmla="*/ 898009 w 898008"/>
                <a:gd name="connsiteY0" fmla="*/ 169 h 774835"/>
                <a:gd name="connsiteX1" fmla="*/ 741742 w 898008"/>
                <a:gd name="connsiteY1" fmla="*/ 226423 h 774835"/>
                <a:gd name="connsiteX2" fmla="*/ 694296 w 898008"/>
                <a:gd name="connsiteY2" fmla="*/ 230897 h 774835"/>
                <a:gd name="connsiteX3" fmla="*/ 694296 w 898008"/>
                <a:gd name="connsiteY3" fmla="*/ 230897 h 774835"/>
                <a:gd name="connsiteX4" fmla="*/ 685600 w 898008"/>
                <a:gd name="connsiteY4" fmla="*/ 223552 h 774835"/>
                <a:gd name="connsiteX5" fmla="*/ 668294 w 898008"/>
                <a:gd name="connsiteY5" fmla="*/ 195355 h 774835"/>
                <a:gd name="connsiteX6" fmla="*/ 667449 w 898008"/>
                <a:gd name="connsiteY6" fmla="*/ 181172 h 774835"/>
                <a:gd name="connsiteX7" fmla="*/ 700965 w 898008"/>
                <a:gd name="connsiteY7" fmla="*/ 116335 h 774835"/>
                <a:gd name="connsiteX8" fmla="*/ 698433 w 898008"/>
                <a:gd name="connsiteY8" fmla="*/ 105191 h 774835"/>
                <a:gd name="connsiteX9" fmla="*/ 662637 w 898008"/>
                <a:gd name="connsiteY9" fmla="*/ 74377 h 774835"/>
                <a:gd name="connsiteX10" fmla="*/ 643557 w 898008"/>
                <a:gd name="connsiteY10" fmla="*/ 73533 h 774835"/>
                <a:gd name="connsiteX11" fmla="*/ 591553 w 898008"/>
                <a:gd name="connsiteY11" fmla="*/ 110594 h 774835"/>
                <a:gd name="connsiteX12" fmla="*/ 578298 w 898008"/>
                <a:gd name="connsiteY12" fmla="*/ 110763 h 774835"/>
                <a:gd name="connsiteX13" fmla="*/ 548244 w 898008"/>
                <a:gd name="connsiteY13" fmla="*/ 94892 h 774835"/>
                <a:gd name="connsiteX14" fmla="*/ 539970 w 898008"/>
                <a:gd name="connsiteY14" fmla="*/ 83241 h 774835"/>
                <a:gd name="connsiteX15" fmla="*/ 536509 w 898008"/>
                <a:gd name="connsiteY15" fmla="*/ 12072 h 774835"/>
                <a:gd name="connsiteX16" fmla="*/ 533470 w 898008"/>
                <a:gd name="connsiteY16" fmla="*/ 4981 h 774835"/>
                <a:gd name="connsiteX17" fmla="*/ 517598 w 898008"/>
                <a:gd name="connsiteY17" fmla="*/ 27860 h 774835"/>
                <a:gd name="connsiteX18" fmla="*/ 408524 w 898008"/>
                <a:gd name="connsiteY18" fmla="*/ 185815 h 774835"/>
                <a:gd name="connsiteX19" fmla="*/ 401516 w 898008"/>
                <a:gd name="connsiteY19" fmla="*/ 195946 h 774835"/>
                <a:gd name="connsiteX20" fmla="*/ 397886 w 898008"/>
                <a:gd name="connsiteY20" fmla="*/ 201180 h 774835"/>
                <a:gd name="connsiteX21" fmla="*/ 584715 w 898008"/>
                <a:gd name="connsiteY21" fmla="*/ 320470 h 774835"/>
                <a:gd name="connsiteX22" fmla="*/ 558628 w 898008"/>
                <a:gd name="connsiteY22" fmla="*/ 468633 h 774835"/>
                <a:gd name="connsiteX23" fmla="*/ 538957 w 898008"/>
                <a:gd name="connsiteY23" fmla="*/ 490836 h 774835"/>
                <a:gd name="connsiteX24" fmla="*/ 538873 w 898008"/>
                <a:gd name="connsiteY24" fmla="*/ 490836 h 774835"/>
                <a:gd name="connsiteX25" fmla="*/ 463230 w 898008"/>
                <a:gd name="connsiteY25" fmla="*/ 531359 h 774835"/>
                <a:gd name="connsiteX26" fmla="*/ 264076 w 898008"/>
                <a:gd name="connsiteY26" fmla="*/ 415531 h 774835"/>
                <a:gd name="connsiteX27" fmla="*/ 260108 w 898008"/>
                <a:gd name="connsiteY27" fmla="*/ 400757 h 774835"/>
                <a:gd name="connsiteX28" fmla="*/ 256055 w 898008"/>
                <a:gd name="connsiteY28" fmla="*/ 406666 h 774835"/>
                <a:gd name="connsiteX29" fmla="*/ 252510 w 898008"/>
                <a:gd name="connsiteY29" fmla="*/ 411816 h 774835"/>
                <a:gd name="connsiteX30" fmla="*/ 248711 w 898008"/>
                <a:gd name="connsiteY30" fmla="*/ 417388 h 774835"/>
                <a:gd name="connsiteX31" fmla="*/ 247107 w 898008"/>
                <a:gd name="connsiteY31" fmla="*/ 419667 h 774835"/>
                <a:gd name="connsiteX32" fmla="*/ 246262 w 898008"/>
                <a:gd name="connsiteY32" fmla="*/ 431487 h 774835"/>
                <a:gd name="connsiteX33" fmla="*/ 217981 w 898008"/>
                <a:gd name="connsiteY33" fmla="*/ 515403 h 774835"/>
                <a:gd name="connsiteX34" fmla="*/ 210805 w 898008"/>
                <a:gd name="connsiteY34" fmla="*/ 522410 h 774835"/>
                <a:gd name="connsiteX35" fmla="*/ 176022 w 898008"/>
                <a:gd name="connsiteY35" fmla="*/ 522495 h 774835"/>
                <a:gd name="connsiteX36" fmla="*/ 170113 w 898008"/>
                <a:gd name="connsiteY36" fmla="*/ 530937 h 774835"/>
                <a:gd name="connsiteX37" fmla="*/ 165723 w 898008"/>
                <a:gd name="connsiteY37" fmla="*/ 537353 h 774835"/>
                <a:gd name="connsiteX38" fmla="*/ 202362 w 898008"/>
                <a:gd name="connsiteY38" fmla="*/ 538198 h 774835"/>
                <a:gd name="connsiteX39" fmla="*/ 211986 w 898008"/>
                <a:gd name="connsiteY39" fmla="*/ 538451 h 774835"/>
                <a:gd name="connsiteX40" fmla="*/ 206752 w 898008"/>
                <a:gd name="connsiteY40" fmla="*/ 568674 h 774835"/>
                <a:gd name="connsiteX41" fmla="*/ 201687 w 898008"/>
                <a:gd name="connsiteY41" fmla="*/ 579649 h 774835"/>
                <a:gd name="connsiteX42" fmla="*/ 168086 w 898008"/>
                <a:gd name="connsiteY42" fmla="*/ 620594 h 774835"/>
                <a:gd name="connsiteX43" fmla="*/ 203207 w 898008"/>
                <a:gd name="connsiteY43" fmla="*/ 661793 h 774835"/>
                <a:gd name="connsiteX44" fmla="*/ 207174 w 898008"/>
                <a:gd name="connsiteY44" fmla="*/ 669560 h 774835"/>
                <a:gd name="connsiteX45" fmla="*/ 285941 w 898008"/>
                <a:gd name="connsiteY45" fmla="*/ 709830 h 774835"/>
                <a:gd name="connsiteX46" fmla="*/ 352382 w 898008"/>
                <a:gd name="connsiteY46" fmla="*/ 668462 h 774835"/>
                <a:gd name="connsiteX47" fmla="*/ 390710 w 898008"/>
                <a:gd name="connsiteY47" fmla="*/ 633596 h 774835"/>
                <a:gd name="connsiteX48" fmla="*/ 408101 w 898008"/>
                <a:gd name="connsiteY48" fmla="*/ 657994 h 774835"/>
                <a:gd name="connsiteX49" fmla="*/ 410550 w 898008"/>
                <a:gd name="connsiteY49" fmla="*/ 662637 h 774835"/>
                <a:gd name="connsiteX50" fmla="*/ 402107 w 898008"/>
                <a:gd name="connsiteY50" fmla="*/ 686613 h 774835"/>
                <a:gd name="connsiteX51" fmla="*/ 408777 w 898008"/>
                <a:gd name="connsiteY51" fmla="*/ 708141 h 774835"/>
                <a:gd name="connsiteX52" fmla="*/ 401685 w 898008"/>
                <a:gd name="connsiteY52" fmla="*/ 718441 h 774835"/>
                <a:gd name="connsiteX53" fmla="*/ 393243 w 898008"/>
                <a:gd name="connsiteY53" fmla="*/ 730767 h 774835"/>
                <a:gd name="connsiteX54" fmla="*/ 362766 w 898008"/>
                <a:gd name="connsiteY54" fmla="*/ 774836 h 774835"/>
                <a:gd name="connsiteX55" fmla="*/ 0 w 898008"/>
                <a:gd name="connsiteY55" fmla="*/ 774836 h 774835"/>
                <a:gd name="connsiteX56" fmla="*/ 124186 w 898008"/>
                <a:gd name="connsiteY56" fmla="*/ 595014 h 774835"/>
                <a:gd name="connsiteX57" fmla="*/ 133473 w 898008"/>
                <a:gd name="connsiteY57" fmla="*/ 581591 h 774835"/>
                <a:gd name="connsiteX58" fmla="*/ 146643 w 898008"/>
                <a:gd name="connsiteY58" fmla="*/ 562511 h 774835"/>
                <a:gd name="connsiteX59" fmla="*/ 160488 w 898008"/>
                <a:gd name="connsiteY59" fmla="*/ 542419 h 774835"/>
                <a:gd name="connsiteX60" fmla="*/ 164119 w 898008"/>
                <a:gd name="connsiteY60" fmla="*/ 537184 h 774835"/>
                <a:gd name="connsiteX61" fmla="*/ 164287 w 898008"/>
                <a:gd name="connsiteY61" fmla="*/ 536931 h 774835"/>
                <a:gd name="connsiteX62" fmla="*/ 164287 w 898008"/>
                <a:gd name="connsiteY62" fmla="*/ 536931 h 774835"/>
                <a:gd name="connsiteX63" fmla="*/ 165216 w 898008"/>
                <a:gd name="connsiteY63" fmla="*/ 535580 h 774835"/>
                <a:gd name="connsiteX64" fmla="*/ 169606 w 898008"/>
                <a:gd name="connsiteY64" fmla="*/ 529164 h 774835"/>
                <a:gd name="connsiteX65" fmla="*/ 174249 w 898008"/>
                <a:gd name="connsiteY65" fmla="*/ 522410 h 774835"/>
                <a:gd name="connsiteX66" fmla="*/ 175431 w 898008"/>
                <a:gd name="connsiteY66" fmla="*/ 520722 h 774835"/>
                <a:gd name="connsiteX67" fmla="*/ 178808 w 898008"/>
                <a:gd name="connsiteY67" fmla="*/ 515825 h 774835"/>
                <a:gd name="connsiteX68" fmla="*/ 181003 w 898008"/>
                <a:gd name="connsiteY68" fmla="*/ 512702 h 774835"/>
                <a:gd name="connsiteX69" fmla="*/ 198057 w 898008"/>
                <a:gd name="connsiteY69" fmla="*/ 488050 h 774835"/>
                <a:gd name="connsiteX70" fmla="*/ 228533 w 898008"/>
                <a:gd name="connsiteY70" fmla="*/ 443897 h 774835"/>
                <a:gd name="connsiteX71" fmla="*/ 236638 w 898008"/>
                <a:gd name="connsiteY71" fmla="*/ 432078 h 774835"/>
                <a:gd name="connsiteX72" fmla="*/ 239509 w 898008"/>
                <a:gd name="connsiteY72" fmla="*/ 427856 h 774835"/>
                <a:gd name="connsiteX73" fmla="*/ 246178 w 898008"/>
                <a:gd name="connsiteY73" fmla="*/ 418232 h 774835"/>
                <a:gd name="connsiteX74" fmla="*/ 246347 w 898008"/>
                <a:gd name="connsiteY74" fmla="*/ 417979 h 774835"/>
                <a:gd name="connsiteX75" fmla="*/ 247697 w 898008"/>
                <a:gd name="connsiteY75" fmla="*/ 415953 h 774835"/>
                <a:gd name="connsiteX76" fmla="*/ 251497 w 898008"/>
                <a:gd name="connsiteY76" fmla="*/ 410465 h 774835"/>
                <a:gd name="connsiteX77" fmla="*/ 255042 w 898008"/>
                <a:gd name="connsiteY77" fmla="*/ 405315 h 774835"/>
                <a:gd name="connsiteX78" fmla="*/ 259095 w 898008"/>
                <a:gd name="connsiteY78" fmla="*/ 399406 h 774835"/>
                <a:gd name="connsiteX79" fmla="*/ 259432 w 898008"/>
                <a:gd name="connsiteY79" fmla="*/ 398899 h 774835"/>
                <a:gd name="connsiteX80" fmla="*/ 277583 w 898008"/>
                <a:gd name="connsiteY80" fmla="*/ 372559 h 774835"/>
                <a:gd name="connsiteX81" fmla="*/ 380495 w 898008"/>
                <a:gd name="connsiteY81" fmla="*/ 223637 h 774835"/>
                <a:gd name="connsiteX82" fmla="*/ 395776 w 898008"/>
                <a:gd name="connsiteY82" fmla="*/ 201518 h 774835"/>
                <a:gd name="connsiteX83" fmla="*/ 396451 w 898008"/>
                <a:gd name="connsiteY83" fmla="*/ 200505 h 774835"/>
                <a:gd name="connsiteX84" fmla="*/ 400081 w 898008"/>
                <a:gd name="connsiteY84" fmla="*/ 195271 h 774835"/>
                <a:gd name="connsiteX85" fmla="*/ 407088 w 898008"/>
                <a:gd name="connsiteY85" fmla="*/ 185140 h 774835"/>
                <a:gd name="connsiteX86" fmla="*/ 515825 w 898008"/>
                <a:gd name="connsiteY86" fmla="*/ 27691 h 774835"/>
                <a:gd name="connsiteX87" fmla="*/ 531612 w 898008"/>
                <a:gd name="connsiteY87" fmla="*/ 4896 h 774835"/>
                <a:gd name="connsiteX88" fmla="*/ 532035 w 898008"/>
                <a:gd name="connsiteY88" fmla="*/ 4306 h 774835"/>
                <a:gd name="connsiteX89" fmla="*/ 532710 w 898008"/>
                <a:gd name="connsiteY89" fmla="*/ 3292 h 774835"/>
                <a:gd name="connsiteX90" fmla="*/ 534989 w 898008"/>
                <a:gd name="connsiteY90" fmla="*/ 0 h 774835"/>
                <a:gd name="connsiteX91" fmla="*/ 897756 w 898008"/>
                <a:gd name="connsiteY91" fmla="*/ 0 h 77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98008" h="774835" fill="norm" stroke="1" extrusionOk="0">
                  <a:moveTo>
                    <a:pt x="898009" y="169"/>
                  </a:moveTo>
                  <a:lnTo>
                    <a:pt x="741742" y="226423"/>
                  </a:lnTo>
                  <a:lnTo>
                    <a:pt x="694296" y="230897"/>
                  </a:lnTo>
                  <a:lnTo>
                    <a:pt x="694296" y="230897"/>
                  </a:lnTo>
                  <a:cubicBezTo>
                    <a:pt x="690497" y="230306"/>
                    <a:pt x="687964" y="228027"/>
                    <a:pt x="685600" y="223552"/>
                  </a:cubicBezTo>
                  <a:cubicBezTo>
                    <a:pt x="680535" y="213844"/>
                    <a:pt x="674710" y="204304"/>
                    <a:pt x="668294" y="195355"/>
                  </a:cubicBezTo>
                  <a:cubicBezTo>
                    <a:pt x="664663" y="190290"/>
                    <a:pt x="664663" y="186406"/>
                    <a:pt x="667449" y="181172"/>
                  </a:cubicBezTo>
                  <a:cubicBezTo>
                    <a:pt x="678846" y="159644"/>
                    <a:pt x="689653" y="137863"/>
                    <a:pt x="700965" y="116335"/>
                  </a:cubicBezTo>
                  <a:cubicBezTo>
                    <a:pt x="703498" y="111354"/>
                    <a:pt x="702569" y="108568"/>
                    <a:pt x="698433" y="105191"/>
                  </a:cubicBezTo>
                  <a:cubicBezTo>
                    <a:pt x="686276" y="95229"/>
                    <a:pt x="673865" y="85352"/>
                    <a:pt x="662637" y="74377"/>
                  </a:cubicBezTo>
                  <a:cubicBezTo>
                    <a:pt x="655714" y="67623"/>
                    <a:pt x="650649" y="68383"/>
                    <a:pt x="643557" y="73533"/>
                  </a:cubicBezTo>
                  <a:cubicBezTo>
                    <a:pt x="626420" y="86196"/>
                    <a:pt x="608775" y="98100"/>
                    <a:pt x="591553" y="110594"/>
                  </a:cubicBezTo>
                  <a:cubicBezTo>
                    <a:pt x="586741" y="114056"/>
                    <a:pt x="583279" y="113887"/>
                    <a:pt x="578298" y="110763"/>
                  </a:cubicBezTo>
                  <a:cubicBezTo>
                    <a:pt x="568674" y="104854"/>
                    <a:pt x="558543" y="99535"/>
                    <a:pt x="548244" y="94892"/>
                  </a:cubicBezTo>
                  <a:cubicBezTo>
                    <a:pt x="542672" y="92359"/>
                    <a:pt x="540224" y="89320"/>
                    <a:pt x="539970" y="83241"/>
                  </a:cubicBezTo>
                  <a:cubicBezTo>
                    <a:pt x="539042" y="59518"/>
                    <a:pt x="537522" y="35795"/>
                    <a:pt x="536509" y="12072"/>
                  </a:cubicBezTo>
                  <a:cubicBezTo>
                    <a:pt x="536340" y="8611"/>
                    <a:pt x="535580" y="6416"/>
                    <a:pt x="533470" y="4981"/>
                  </a:cubicBezTo>
                  <a:lnTo>
                    <a:pt x="517598" y="27860"/>
                  </a:lnTo>
                  <a:lnTo>
                    <a:pt x="408524" y="185815"/>
                  </a:lnTo>
                  <a:lnTo>
                    <a:pt x="401516" y="195946"/>
                  </a:lnTo>
                  <a:lnTo>
                    <a:pt x="397886" y="201180"/>
                  </a:lnTo>
                  <a:cubicBezTo>
                    <a:pt x="484842" y="188095"/>
                    <a:pt x="562596" y="244658"/>
                    <a:pt x="584715" y="320470"/>
                  </a:cubicBezTo>
                  <a:cubicBezTo>
                    <a:pt x="598813" y="368760"/>
                    <a:pt x="590287" y="425324"/>
                    <a:pt x="558628" y="468633"/>
                  </a:cubicBezTo>
                  <a:cubicBezTo>
                    <a:pt x="552803" y="476484"/>
                    <a:pt x="546302" y="483998"/>
                    <a:pt x="538957" y="490836"/>
                  </a:cubicBezTo>
                  <a:lnTo>
                    <a:pt x="538873" y="490836"/>
                  </a:lnTo>
                  <a:cubicBezTo>
                    <a:pt x="519287" y="509325"/>
                    <a:pt x="494044" y="523592"/>
                    <a:pt x="463230" y="531359"/>
                  </a:cubicBezTo>
                  <a:cubicBezTo>
                    <a:pt x="377625" y="552718"/>
                    <a:pt x="289909" y="501558"/>
                    <a:pt x="264076" y="415531"/>
                  </a:cubicBezTo>
                  <a:cubicBezTo>
                    <a:pt x="262556" y="410634"/>
                    <a:pt x="261205" y="405738"/>
                    <a:pt x="260108" y="400757"/>
                  </a:cubicBezTo>
                  <a:lnTo>
                    <a:pt x="256055" y="406666"/>
                  </a:lnTo>
                  <a:lnTo>
                    <a:pt x="252510" y="411816"/>
                  </a:lnTo>
                  <a:lnTo>
                    <a:pt x="248711" y="417388"/>
                  </a:lnTo>
                  <a:lnTo>
                    <a:pt x="247107" y="419667"/>
                  </a:lnTo>
                  <a:cubicBezTo>
                    <a:pt x="247951" y="423298"/>
                    <a:pt x="247697" y="427265"/>
                    <a:pt x="246262" y="431487"/>
                  </a:cubicBezTo>
                  <a:cubicBezTo>
                    <a:pt x="236723" y="459431"/>
                    <a:pt x="227689" y="487544"/>
                    <a:pt x="217981" y="515403"/>
                  </a:cubicBezTo>
                  <a:cubicBezTo>
                    <a:pt x="217052" y="518358"/>
                    <a:pt x="213337" y="522326"/>
                    <a:pt x="210805" y="522410"/>
                  </a:cubicBezTo>
                  <a:cubicBezTo>
                    <a:pt x="199154" y="522664"/>
                    <a:pt x="187588" y="522748"/>
                    <a:pt x="176022" y="522495"/>
                  </a:cubicBezTo>
                  <a:lnTo>
                    <a:pt x="170113" y="530937"/>
                  </a:lnTo>
                  <a:lnTo>
                    <a:pt x="165723" y="537353"/>
                  </a:lnTo>
                  <a:cubicBezTo>
                    <a:pt x="177880" y="538029"/>
                    <a:pt x="190121" y="538198"/>
                    <a:pt x="202362" y="538198"/>
                  </a:cubicBezTo>
                  <a:cubicBezTo>
                    <a:pt x="205317" y="538198"/>
                    <a:pt x="208187" y="538282"/>
                    <a:pt x="211986" y="538451"/>
                  </a:cubicBezTo>
                  <a:cubicBezTo>
                    <a:pt x="210045" y="549257"/>
                    <a:pt x="207596" y="558881"/>
                    <a:pt x="206752" y="568674"/>
                  </a:cubicBezTo>
                  <a:cubicBezTo>
                    <a:pt x="206330" y="573908"/>
                    <a:pt x="204895" y="577285"/>
                    <a:pt x="201687" y="579649"/>
                  </a:cubicBezTo>
                  <a:cubicBezTo>
                    <a:pt x="182523" y="583364"/>
                    <a:pt x="168086" y="600248"/>
                    <a:pt x="168086" y="620594"/>
                  </a:cubicBezTo>
                  <a:cubicBezTo>
                    <a:pt x="168086" y="640940"/>
                    <a:pt x="183367" y="658585"/>
                    <a:pt x="203207" y="661793"/>
                  </a:cubicBezTo>
                  <a:cubicBezTo>
                    <a:pt x="205064" y="663735"/>
                    <a:pt x="206161" y="666352"/>
                    <a:pt x="207174" y="669560"/>
                  </a:cubicBezTo>
                  <a:cubicBezTo>
                    <a:pt x="219838" y="711603"/>
                    <a:pt x="251581" y="721396"/>
                    <a:pt x="285941" y="709830"/>
                  </a:cubicBezTo>
                  <a:cubicBezTo>
                    <a:pt x="311184" y="701387"/>
                    <a:pt x="332627" y="686107"/>
                    <a:pt x="352382" y="668462"/>
                  </a:cubicBezTo>
                  <a:cubicBezTo>
                    <a:pt x="364961" y="657234"/>
                    <a:pt x="377287" y="645921"/>
                    <a:pt x="390710" y="633596"/>
                  </a:cubicBezTo>
                  <a:cubicBezTo>
                    <a:pt x="396958" y="642376"/>
                    <a:pt x="402192" y="650396"/>
                    <a:pt x="408101" y="657994"/>
                  </a:cubicBezTo>
                  <a:cubicBezTo>
                    <a:pt x="409368" y="659598"/>
                    <a:pt x="410212" y="661118"/>
                    <a:pt x="410550" y="662637"/>
                  </a:cubicBezTo>
                  <a:cubicBezTo>
                    <a:pt x="405231" y="669138"/>
                    <a:pt x="402107" y="677496"/>
                    <a:pt x="402107" y="686613"/>
                  </a:cubicBezTo>
                  <a:cubicBezTo>
                    <a:pt x="402107" y="694634"/>
                    <a:pt x="404556" y="702063"/>
                    <a:pt x="408777" y="708141"/>
                  </a:cubicBezTo>
                  <a:lnTo>
                    <a:pt x="401685" y="718441"/>
                  </a:lnTo>
                  <a:lnTo>
                    <a:pt x="393243" y="730767"/>
                  </a:lnTo>
                  <a:lnTo>
                    <a:pt x="362766" y="774836"/>
                  </a:lnTo>
                  <a:lnTo>
                    <a:pt x="0" y="774836"/>
                  </a:lnTo>
                  <a:lnTo>
                    <a:pt x="124186" y="595014"/>
                  </a:lnTo>
                  <a:lnTo>
                    <a:pt x="133473" y="581591"/>
                  </a:lnTo>
                  <a:lnTo>
                    <a:pt x="146643" y="562511"/>
                  </a:lnTo>
                  <a:lnTo>
                    <a:pt x="160488" y="542419"/>
                  </a:lnTo>
                  <a:lnTo>
                    <a:pt x="164119" y="537184"/>
                  </a:lnTo>
                  <a:lnTo>
                    <a:pt x="164287" y="536931"/>
                  </a:lnTo>
                  <a:cubicBezTo>
                    <a:pt x="164287" y="536931"/>
                    <a:pt x="164287" y="536931"/>
                    <a:pt x="164287" y="536931"/>
                  </a:cubicBezTo>
                  <a:lnTo>
                    <a:pt x="165216" y="535580"/>
                  </a:lnTo>
                  <a:lnTo>
                    <a:pt x="169606" y="529164"/>
                  </a:lnTo>
                  <a:lnTo>
                    <a:pt x="174249" y="522410"/>
                  </a:lnTo>
                  <a:lnTo>
                    <a:pt x="175431" y="520722"/>
                  </a:lnTo>
                  <a:lnTo>
                    <a:pt x="178808" y="515825"/>
                  </a:lnTo>
                  <a:lnTo>
                    <a:pt x="181003" y="512702"/>
                  </a:lnTo>
                  <a:lnTo>
                    <a:pt x="198057" y="488050"/>
                  </a:lnTo>
                  <a:lnTo>
                    <a:pt x="228533" y="443897"/>
                  </a:lnTo>
                  <a:lnTo>
                    <a:pt x="236638" y="432078"/>
                  </a:lnTo>
                  <a:lnTo>
                    <a:pt x="239509" y="427856"/>
                  </a:lnTo>
                  <a:lnTo>
                    <a:pt x="246178" y="418232"/>
                  </a:lnTo>
                  <a:lnTo>
                    <a:pt x="246347" y="417979"/>
                  </a:lnTo>
                  <a:lnTo>
                    <a:pt x="247697" y="415953"/>
                  </a:lnTo>
                  <a:lnTo>
                    <a:pt x="251497" y="410465"/>
                  </a:lnTo>
                  <a:lnTo>
                    <a:pt x="255042" y="405315"/>
                  </a:lnTo>
                  <a:lnTo>
                    <a:pt x="259095" y="399406"/>
                  </a:lnTo>
                  <a:lnTo>
                    <a:pt x="259432" y="398899"/>
                  </a:lnTo>
                  <a:lnTo>
                    <a:pt x="277583" y="372559"/>
                  </a:lnTo>
                  <a:lnTo>
                    <a:pt x="380495" y="223637"/>
                  </a:lnTo>
                  <a:lnTo>
                    <a:pt x="395776" y="201518"/>
                  </a:lnTo>
                  <a:lnTo>
                    <a:pt x="396451" y="200505"/>
                  </a:lnTo>
                  <a:lnTo>
                    <a:pt x="400081" y="195271"/>
                  </a:lnTo>
                  <a:lnTo>
                    <a:pt x="407088" y="185140"/>
                  </a:lnTo>
                  <a:lnTo>
                    <a:pt x="515825" y="27691"/>
                  </a:lnTo>
                  <a:lnTo>
                    <a:pt x="531612" y="4896"/>
                  </a:lnTo>
                  <a:lnTo>
                    <a:pt x="532035" y="4306"/>
                  </a:lnTo>
                  <a:lnTo>
                    <a:pt x="532710" y="3292"/>
                  </a:lnTo>
                  <a:lnTo>
                    <a:pt x="534989" y="0"/>
                  </a:lnTo>
                  <a:lnTo>
                    <a:pt x="897756" y="0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Рисунок 11"/>
            <p:cNvSpPr/>
            <p:nvPr/>
          </p:nvSpPr>
          <p:spPr bwMode="auto">
            <a:xfrm>
              <a:off x="16236913" y="4693022"/>
              <a:ext cx="641780" cy="715209"/>
            </a:xfrm>
            <a:custGeom>
              <a:avLst/>
              <a:gdLst>
                <a:gd name="connsiteX0" fmla="*/ 486253 w 487772"/>
                <a:gd name="connsiteY0" fmla="*/ 10955 h 543580"/>
                <a:gd name="connsiteX1" fmla="*/ 482961 w 487772"/>
                <a:gd name="connsiteY1" fmla="*/ 10026 h 543580"/>
                <a:gd name="connsiteX2" fmla="*/ 464556 w 487772"/>
                <a:gd name="connsiteY2" fmla="*/ 6734 h 543580"/>
                <a:gd name="connsiteX3" fmla="*/ 434164 w 487772"/>
                <a:gd name="connsiteY3" fmla="*/ 487 h 543580"/>
                <a:gd name="connsiteX4" fmla="*/ 422851 w 487772"/>
                <a:gd name="connsiteY4" fmla="*/ 6227 h 543580"/>
                <a:gd name="connsiteX5" fmla="*/ 396089 w 487772"/>
                <a:gd name="connsiteY5" fmla="*/ 64226 h 543580"/>
                <a:gd name="connsiteX6" fmla="*/ 382075 w 487772"/>
                <a:gd name="connsiteY6" fmla="*/ 73682 h 543580"/>
                <a:gd name="connsiteX7" fmla="*/ 351514 w 487772"/>
                <a:gd name="connsiteY7" fmla="*/ 74779 h 543580"/>
                <a:gd name="connsiteX8" fmla="*/ 338850 w 487772"/>
                <a:gd name="connsiteY8" fmla="*/ 68110 h 543580"/>
                <a:gd name="connsiteX9" fmla="*/ 305250 w 487772"/>
                <a:gd name="connsiteY9" fmla="*/ 8085 h 543580"/>
                <a:gd name="connsiteX10" fmla="*/ 293853 w 487772"/>
                <a:gd name="connsiteY10" fmla="*/ 3610 h 543580"/>
                <a:gd name="connsiteX11" fmla="*/ 267682 w 487772"/>
                <a:gd name="connsiteY11" fmla="*/ 11631 h 543580"/>
                <a:gd name="connsiteX12" fmla="*/ 216015 w 487772"/>
                <a:gd name="connsiteY12" fmla="*/ 60512 h 543580"/>
                <a:gd name="connsiteX13" fmla="*/ 203436 w 487772"/>
                <a:gd name="connsiteY13" fmla="*/ 120283 h 543580"/>
                <a:gd name="connsiteX14" fmla="*/ 200565 w 487772"/>
                <a:gd name="connsiteY14" fmla="*/ 168235 h 543580"/>
                <a:gd name="connsiteX15" fmla="*/ 166796 w 487772"/>
                <a:gd name="connsiteY15" fmla="*/ 163086 h 543580"/>
                <a:gd name="connsiteX16" fmla="*/ 162068 w 487772"/>
                <a:gd name="connsiteY16" fmla="*/ 158105 h 543580"/>
                <a:gd name="connsiteX17" fmla="*/ 160717 w 487772"/>
                <a:gd name="connsiteY17" fmla="*/ 154812 h 543580"/>
                <a:gd name="connsiteX18" fmla="*/ 160633 w 487772"/>
                <a:gd name="connsiteY18" fmla="*/ 154559 h 543580"/>
                <a:gd name="connsiteX19" fmla="*/ 122052 w 487772"/>
                <a:gd name="connsiteY19" fmla="*/ 128641 h 543580"/>
                <a:gd name="connsiteX20" fmla="*/ 81106 w 487772"/>
                <a:gd name="connsiteY20" fmla="*/ 163001 h 543580"/>
                <a:gd name="connsiteX21" fmla="*/ 75788 w 487772"/>
                <a:gd name="connsiteY21" fmla="*/ 166800 h 543580"/>
                <a:gd name="connsiteX22" fmla="*/ 62533 w 487772"/>
                <a:gd name="connsiteY22" fmla="*/ 171444 h 543580"/>
                <a:gd name="connsiteX23" fmla="*/ 30368 w 487772"/>
                <a:gd name="connsiteY23" fmla="*/ 217285 h 543580"/>
                <a:gd name="connsiteX24" fmla="*/ 31297 w 487772"/>
                <a:gd name="connsiteY24" fmla="*/ 230033 h 543580"/>
                <a:gd name="connsiteX25" fmla="*/ 39148 w 487772"/>
                <a:gd name="connsiteY25" fmla="*/ 255613 h 543580"/>
                <a:gd name="connsiteX26" fmla="*/ 101284 w 487772"/>
                <a:gd name="connsiteY26" fmla="*/ 338770 h 543580"/>
                <a:gd name="connsiteX27" fmla="*/ 111246 w 487772"/>
                <a:gd name="connsiteY27" fmla="*/ 349154 h 543580"/>
                <a:gd name="connsiteX28" fmla="*/ 80853 w 487772"/>
                <a:gd name="connsiteY28" fmla="*/ 369669 h 543580"/>
                <a:gd name="connsiteX29" fmla="*/ 72073 w 487772"/>
                <a:gd name="connsiteY29" fmla="*/ 373384 h 543580"/>
                <a:gd name="connsiteX30" fmla="*/ 48603 w 487772"/>
                <a:gd name="connsiteY30" fmla="*/ 366545 h 543580"/>
                <a:gd name="connsiteX31" fmla="*/ 5295 w 487772"/>
                <a:gd name="connsiteY31" fmla="*/ 409854 h 543580"/>
                <a:gd name="connsiteX32" fmla="*/ 11542 w 487772"/>
                <a:gd name="connsiteY32" fmla="*/ 432227 h 543580"/>
                <a:gd name="connsiteX33" fmla="*/ 7405 w 487772"/>
                <a:gd name="connsiteY33" fmla="*/ 446156 h 543580"/>
                <a:gd name="connsiteX34" fmla="*/ 23192 w 487772"/>
                <a:gd name="connsiteY34" fmla="*/ 516565 h 543580"/>
                <a:gd name="connsiteX35" fmla="*/ 50967 w 487772"/>
                <a:gd name="connsiteY35" fmla="*/ 531171 h 543580"/>
                <a:gd name="connsiteX36" fmla="*/ 95205 w 487772"/>
                <a:gd name="connsiteY36" fmla="*/ 541470 h 543580"/>
                <a:gd name="connsiteX37" fmla="*/ 118421 w 487772"/>
                <a:gd name="connsiteY37" fmla="*/ 543581 h 543580"/>
                <a:gd name="connsiteX38" fmla="*/ 120026 w 487772"/>
                <a:gd name="connsiteY38" fmla="*/ 543581 h 543580"/>
                <a:gd name="connsiteX39" fmla="*/ 124416 w 487772"/>
                <a:gd name="connsiteY39" fmla="*/ 537249 h 543580"/>
                <a:gd name="connsiteX40" fmla="*/ 130325 w 487772"/>
                <a:gd name="connsiteY40" fmla="*/ 528807 h 543580"/>
                <a:gd name="connsiteX41" fmla="*/ 128721 w 487772"/>
                <a:gd name="connsiteY41" fmla="*/ 528807 h 543580"/>
                <a:gd name="connsiteX42" fmla="*/ 105083 w 487772"/>
                <a:gd name="connsiteY42" fmla="*/ 527287 h 543580"/>
                <a:gd name="connsiteX43" fmla="*/ 51474 w 487772"/>
                <a:gd name="connsiteY43" fmla="*/ 515130 h 543580"/>
                <a:gd name="connsiteX44" fmla="*/ 40161 w 487772"/>
                <a:gd name="connsiteY44" fmla="*/ 509896 h 543580"/>
                <a:gd name="connsiteX45" fmla="*/ 25556 w 487772"/>
                <a:gd name="connsiteY45" fmla="*/ 446494 h 543580"/>
                <a:gd name="connsiteX46" fmla="*/ 48772 w 487772"/>
                <a:gd name="connsiteY46" fmla="*/ 453248 h 543580"/>
                <a:gd name="connsiteX47" fmla="*/ 92081 w 487772"/>
                <a:gd name="connsiteY47" fmla="*/ 409939 h 543580"/>
                <a:gd name="connsiteX48" fmla="*/ 85243 w 487772"/>
                <a:gd name="connsiteY48" fmla="*/ 386554 h 543580"/>
                <a:gd name="connsiteX49" fmla="*/ 90562 w 487772"/>
                <a:gd name="connsiteY49" fmla="*/ 381235 h 543580"/>
                <a:gd name="connsiteX50" fmla="*/ 117577 w 487772"/>
                <a:gd name="connsiteY50" fmla="*/ 363506 h 543580"/>
                <a:gd name="connsiteX51" fmla="*/ 128552 w 487772"/>
                <a:gd name="connsiteY51" fmla="*/ 364266 h 543580"/>
                <a:gd name="connsiteX52" fmla="*/ 186466 w 487772"/>
                <a:gd name="connsiteY52" fmla="*/ 409348 h 543580"/>
                <a:gd name="connsiteX53" fmla="*/ 193980 w 487772"/>
                <a:gd name="connsiteY53" fmla="*/ 415089 h 543580"/>
                <a:gd name="connsiteX54" fmla="*/ 200818 w 487772"/>
                <a:gd name="connsiteY54" fmla="*/ 424291 h 543580"/>
                <a:gd name="connsiteX55" fmla="*/ 201325 w 487772"/>
                <a:gd name="connsiteY55" fmla="*/ 425979 h 543580"/>
                <a:gd name="connsiteX56" fmla="*/ 202929 w 487772"/>
                <a:gd name="connsiteY56" fmla="*/ 423700 h 543580"/>
                <a:gd name="connsiteX57" fmla="*/ 206728 w 487772"/>
                <a:gd name="connsiteY57" fmla="*/ 418128 h 543580"/>
                <a:gd name="connsiteX58" fmla="*/ 210274 w 487772"/>
                <a:gd name="connsiteY58" fmla="*/ 412978 h 543580"/>
                <a:gd name="connsiteX59" fmla="*/ 214326 w 487772"/>
                <a:gd name="connsiteY59" fmla="*/ 407068 h 543580"/>
                <a:gd name="connsiteX60" fmla="*/ 213989 w 487772"/>
                <a:gd name="connsiteY60" fmla="*/ 405211 h 543580"/>
                <a:gd name="connsiteX61" fmla="*/ 210611 w 487772"/>
                <a:gd name="connsiteY61" fmla="*/ 374397 h 543580"/>
                <a:gd name="connsiteX62" fmla="*/ 319602 w 487772"/>
                <a:gd name="connsiteY62" fmla="*/ 215681 h 543580"/>
                <a:gd name="connsiteX63" fmla="*/ 320446 w 487772"/>
                <a:gd name="connsiteY63" fmla="*/ 215428 h 543580"/>
                <a:gd name="connsiteX64" fmla="*/ 350332 w 487772"/>
                <a:gd name="connsiteY64" fmla="*/ 207914 h 543580"/>
                <a:gd name="connsiteX65" fmla="*/ 352189 w 487772"/>
                <a:gd name="connsiteY65" fmla="*/ 207577 h 543580"/>
                <a:gd name="connsiteX66" fmla="*/ 355819 w 487772"/>
                <a:gd name="connsiteY66" fmla="*/ 202342 h 543580"/>
                <a:gd name="connsiteX67" fmla="*/ 362826 w 487772"/>
                <a:gd name="connsiteY67" fmla="*/ 192212 h 543580"/>
                <a:gd name="connsiteX68" fmla="*/ 471901 w 487772"/>
                <a:gd name="connsiteY68" fmla="*/ 34256 h 543580"/>
                <a:gd name="connsiteX69" fmla="*/ 487773 w 487772"/>
                <a:gd name="connsiteY69" fmla="*/ 11377 h 543580"/>
                <a:gd name="connsiteX70" fmla="*/ 486591 w 487772"/>
                <a:gd name="connsiteY70" fmla="*/ 10702 h 543580"/>
                <a:gd name="connsiteX71" fmla="*/ 193051 w 487772"/>
                <a:gd name="connsiteY71" fmla="*/ 396516 h 543580"/>
                <a:gd name="connsiteX72" fmla="*/ 136404 w 487772"/>
                <a:gd name="connsiteY72" fmla="*/ 352025 h 543580"/>
                <a:gd name="connsiteX73" fmla="*/ 200227 w 487772"/>
                <a:gd name="connsiteY73" fmla="*/ 319353 h 543580"/>
                <a:gd name="connsiteX74" fmla="*/ 193051 w 487772"/>
                <a:gd name="connsiteY74" fmla="*/ 396516 h 543580"/>
                <a:gd name="connsiteX75" fmla="*/ 204871 w 487772"/>
                <a:gd name="connsiteY75" fmla="*/ 301371 h 543580"/>
                <a:gd name="connsiteX76" fmla="*/ 131507 w 487772"/>
                <a:gd name="connsiteY76" fmla="*/ 338010 h 543580"/>
                <a:gd name="connsiteX77" fmla="*/ 120616 w 487772"/>
                <a:gd name="connsiteY77" fmla="*/ 337166 h 543580"/>
                <a:gd name="connsiteX78" fmla="*/ 55273 w 487772"/>
                <a:gd name="connsiteY78" fmla="*/ 255276 h 543580"/>
                <a:gd name="connsiteX79" fmla="*/ 50039 w 487772"/>
                <a:gd name="connsiteY79" fmla="*/ 243203 h 543580"/>
                <a:gd name="connsiteX80" fmla="*/ 45733 w 487772"/>
                <a:gd name="connsiteY80" fmla="*/ 228176 h 543580"/>
                <a:gd name="connsiteX81" fmla="*/ 45311 w 487772"/>
                <a:gd name="connsiteY81" fmla="*/ 217285 h 543580"/>
                <a:gd name="connsiteX82" fmla="*/ 78827 w 487772"/>
                <a:gd name="connsiteY82" fmla="*/ 181828 h 543580"/>
                <a:gd name="connsiteX83" fmla="*/ 82119 w 487772"/>
                <a:gd name="connsiteY83" fmla="*/ 182756 h 543580"/>
                <a:gd name="connsiteX84" fmla="*/ 82119 w 487772"/>
                <a:gd name="connsiteY84" fmla="*/ 182756 h 543580"/>
                <a:gd name="connsiteX85" fmla="*/ 121883 w 487772"/>
                <a:gd name="connsiteY85" fmla="*/ 211967 h 543580"/>
                <a:gd name="connsiteX86" fmla="*/ 138092 w 487772"/>
                <a:gd name="connsiteY86" fmla="*/ 208674 h 543580"/>
                <a:gd name="connsiteX87" fmla="*/ 138261 w 487772"/>
                <a:gd name="connsiteY87" fmla="*/ 208674 h 543580"/>
                <a:gd name="connsiteX88" fmla="*/ 161646 w 487772"/>
                <a:gd name="connsiteY88" fmla="*/ 185036 h 543580"/>
                <a:gd name="connsiteX89" fmla="*/ 169413 w 487772"/>
                <a:gd name="connsiteY89" fmla="*/ 180477 h 543580"/>
                <a:gd name="connsiteX90" fmla="*/ 196260 w 487772"/>
                <a:gd name="connsiteY90" fmla="*/ 185711 h 543580"/>
                <a:gd name="connsiteX91" fmla="*/ 201832 w 487772"/>
                <a:gd name="connsiteY91" fmla="*/ 192127 h 543580"/>
                <a:gd name="connsiteX92" fmla="*/ 213989 w 487772"/>
                <a:gd name="connsiteY92" fmla="*/ 284824 h 543580"/>
                <a:gd name="connsiteX93" fmla="*/ 204618 w 487772"/>
                <a:gd name="connsiteY93" fmla="*/ 301286 h 543580"/>
                <a:gd name="connsiteX94" fmla="*/ 228509 w 487772"/>
                <a:gd name="connsiteY94" fmla="*/ 268699 h 543580"/>
                <a:gd name="connsiteX95" fmla="*/ 225977 w 487772"/>
                <a:gd name="connsiteY95" fmla="*/ 268108 h 543580"/>
                <a:gd name="connsiteX96" fmla="*/ 216943 w 487772"/>
                <a:gd name="connsiteY96" fmla="*/ 190270 h 543580"/>
                <a:gd name="connsiteX97" fmla="*/ 293177 w 487772"/>
                <a:gd name="connsiteY97" fmla="*/ 208674 h 543580"/>
                <a:gd name="connsiteX98" fmla="*/ 293431 w 487772"/>
                <a:gd name="connsiteY98" fmla="*/ 211291 h 543580"/>
                <a:gd name="connsiteX99" fmla="*/ 228425 w 487772"/>
                <a:gd name="connsiteY99" fmla="*/ 268783 h 543580"/>
                <a:gd name="connsiteX100" fmla="*/ 321628 w 487772"/>
                <a:gd name="connsiteY100" fmla="*/ 198797 h 543580"/>
                <a:gd name="connsiteX101" fmla="*/ 313101 w 487772"/>
                <a:gd name="connsiteY101" fmla="*/ 198374 h 543580"/>
                <a:gd name="connsiteX102" fmla="*/ 223022 w 487772"/>
                <a:gd name="connsiteY102" fmla="*/ 172794 h 543580"/>
                <a:gd name="connsiteX103" fmla="*/ 216521 w 487772"/>
                <a:gd name="connsiteY103" fmla="*/ 165281 h 543580"/>
                <a:gd name="connsiteX104" fmla="*/ 233743 w 487772"/>
                <a:gd name="connsiteY104" fmla="*/ 55531 h 543580"/>
                <a:gd name="connsiteX105" fmla="*/ 265064 w 487772"/>
                <a:gd name="connsiteY105" fmla="*/ 29359 h 543580"/>
                <a:gd name="connsiteX106" fmla="*/ 274182 w 487772"/>
                <a:gd name="connsiteY106" fmla="*/ 35522 h 543580"/>
                <a:gd name="connsiteX107" fmla="*/ 297905 w 487772"/>
                <a:gd name="connsiteY107" fmla="*/ 113276 h 543580"/>
                <a:gd name="connsiteX108" fmla="*/ 321290 w 487772"/>
                <a:gd name="connsiteY108" fmla="*/ 190185 h 543580"/>
                <a:gd name="connsiteX109" fmla="*/ 321543 w 487772"/>
                <a:gd name="connsiteY109" fmla="*/ 198712 h 5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87772" h="543580" fill="norm" stroke="1" extrusionOk="0">
                  <a:moveTo>
                    <a:pt x="486253" y="10955"/>
                  </a:moveTo>
                  <a:cubicBezTo>
                    <a:pt x="485324" y="10617"/>
                    <a:pt x="484227" y="10280"/>
                    <a:pt x="482961" y="10026"/>
                  </a:cubicBezTo>
                  <a:cubicBezTo>
                    <a:pt x="476798" y="8929"/>
                    <a:pt x="470635" y="7831"/>
                    <a:pt x="464556" y="6734"/>
                  </a:cubicBezTo>
                  <a:cubicBezTo>
                    <a:pt x="454426" y="4877"/>
                    <a:pt x="444295" y="2766"/>
                    <a:pt x="434164" y="487"/>
                  </a:cubicBezTo>
                  <a:cubicBezTo>
                    <a:pt x="428001" y="-949"/>
                    <a:pt x="425215" y="740"/>
                    <a:pt x="422851" y="6227"/>
                  </a:cubicBezTo>
                  <a:cubicBezTo>
                    <a:pt x="414156" y="25645"/>
                    <a:pt x="404785" y="44809"/>
                    <a:pt x="396089" y="64226"/>
                  </a:cubicBezTo>
                  <a:cubicBezTo>
                    <a:pt x="393219" y="70473"/>
                    <a:pt x="390180" y="74272"/>
                    <a:pt x="382075" y="73682"/>
                  </a:cubicBezTo>
                  <a:cubicBezTo>
                    <a:pt x="371944" y="72922"/>
                    <a:pt x="361644" y="73682"/>
                    <a:pt x="351514" y="74779"/>
                  </a:cubicBezTo>
                  <a:cubicBezTo>
                    <a:pt x="345351" y="75370"/>
                    <a:pt x="341889" y="73513"/>
                    <a:pt x="338850" y="68110"/>
                  </a:cubicBezTo>
                  <a:cubicBezTo>
                    <a:pt x="327875" y="48017"/>
                    <a:pt x="316225" y="28177"/>
                    <a:pt x="305250" y="8085"/>
                  </a:cubicBezTo>
                  <a:cubicBezTo>
                    <a:pt x="302295" y="2766"/>
                    <a:pt x="299087" y="1837"/>
                    <a:pt x="293853" y="3610"/>
                  </a:cubicBezTo>
                  <a:cubicBezTo>
                    <a:pt x="285242" y="6565"/>
                    <a:pt x="276462" y="9436"/>
                    <a:pt x="267682" y="11631"/>
                  </a:cubicBezTo>
                  <a:cubicBezTo>
                    <a:pt x="241088" y="18131"/>
                    <a:pt x="223781" y="35353"/>
                    <a:pt x="216015" y="60512"/>
                  </a:cubicBezTo>
                  <a:cubicBezTo>
                    <a:pt x="209936" y="79844"/>
                    <a:pt x="206390" y="100190"/>
                    <a:pt x="203436" y="120283"/>
                  </a:cubicBezTo>
                  <a:cubicBezTo>
                    <a:pt x="201156" y="135733"/>
                    <a:pt x="201409" y="151520"/>
                    <a:pt x="200565" y="168235"/>
                  </a:cubicBezTo>
                  <a:cubicBezTo>
                    <a:pt x="188999" y="166547"/>
                    <a:pt x="177855" y="165112"/>
                    <a:pt x="166796" y="163086"/>
                  </a:cubicBezTo>
                  <a:cubicBezTo>
                    <a:pt x="164939" y="162748"/>
                    <a:pt x="162828" y="160131"/>
                    <a:pt x="162068" y="158105"/>
                  </a:cubicBezTo>
                  <a:cubicBezTo>
                    <a:pt x="161646" y="157007"/>
                    <a:pt x="161140" y="155910"/>
                    <a:pt x="160717" y="154812"/>
                  </a:cubicBezTo>
                  <a:cubicBezTo>
                    <a:pt x="160717" y="154812"/>
                    <a:pt x="160717" y="154643"/>
                    <a:pt x="160633" y="154559"/>
                  </a:cubicBezTo>
                  <a:cubicBezTo>
                    <a:pt x="154470" y="139363"/>
                    <a:pt x="139527" y="128641"/>
                    <a:pt x="122052" y="128641"/>
                  </a:cubicBezTo>
                  <a:cubicBezTo>
                    <a:pt x="101537" y="128641"/>
                    <a:pt x="84568" y="143499"/>
                    <a:pt x="81106" y="163001"/>
                  </a:cubicBezTo>
                  <a:cubicBezTo>
                    <a:pt x="79587" y="164521"/>
                    <a:pt x="77645" y="165872"/>
                    <a:pt x="75788" y="166800"/>
                  </a:cubicBezTo>
                  <a:cubicBezTo>
                    <a:pt x="71735" y="168995"/>
                    <a:pt x="66839" y="169671"/>
                    <a:pt x="62533" y="171444"/>
                  </a:cubicBezTo>
                  <a:cubicBezTo>
                    <a:pt x="50208" y="176256"/>
                    <a:pt x="31466" y="195673"/>
                    <a:pt x="30368" y="217285"/>
                  </a:cubicBezTo>
                  <a:cubicBezTo>
                    <a:pt x="30115" y="222013"/>
                    <a:pt x="30706" y="226150"/>
                    <a:pt x="31297" y="230033"/>
                  </a:cubicBezTo>
                  <a:cubicBezTo>
                    <a:pt x="32479" y="237885"/>
                    <a:pt x="34758" y="246158"/>
                    <a:pt x="39148" y="255613"/>
                  </a:cubicBezTo>
                  <a:cubicBezTo>
                    <a:pt x="54007" y="287610"/>
                    <a:pt x="89296" y="326613"/>
                    <a:pt x="101284" y="338770"/>
                  </a:cubicBezTo>
                  <a:cubicBezTo>
                    <a:pt x="104492" y="341978"/>
                    <a:pt x="107615" y="345355"/>
                    <a:pt x="111246" y="349154"/>
                  </a:cubicBezTo>
                  <a:cubicBezTo>
                    <a:pt x="100439" y="356415"/>
                    <a:pt x="90309" y="362578"/>
                    <a:pt x="80853" y="369669"/>
                  </a:cubicBezTo>
                  <a:cubicBezTo>
                    <a:pt x="77814" y="371948"/>
                    <a:pt x="75028" y="373215"/>
                    <a:pt x="72073" y="373384"/>
                  </a:cubicBezTo>
                  <a:cubicBezTo>
                    <a:pt x="65319" y="368994"/>
                    <a:pt x="57299" y="366545"/>
                    <a:pt x="48603" y="366545"/>
                  </a:cubicBezTo>
                  <a:cubicBezTo>
                    <a:pt x="24627" y="366545"/>
                    <a:pt x="5295" y="385963"/>
                    <a:pt x="5295" y="409854"/>
                  </a:cubicBezTo>
                  <a:cubicBezTo>
                    <a:pt x="5295" y="418044"/>
                    <a:pt x="7574" y="425642"/>
                    <a:pt x="11542" y="432227"/>
                  </a:cubicBezTo>
                  <a:cubicBezTo>
                    <a:pt x="11542" y="436870"/>
                    <a:pt x="9938" y="441175"/>
                    <a:pt x="7405" y="446156"/>
                  </a:cubicBezTo>
                  <a:cubicBezTo>
                    <a:pt x="-6440" y="472581"/>
                    <a:pt x="-700" y="498921"/>
                    <a:pt x="23192" y="516565"/>
                  </a:cubicBezTo>
                  <a:cubicBezTo>
                    <a:pt x="31550" y="522728"/>
                    <a:pt x="41174" y="527709"/>
                    <a:pt x="50967" y="531171"/>
                  </a:cubicBezTo>
                  <a:cubicBezTo>
                    <a:pt x="65404" y="536405"/>
                    <a:pt x="80262" y="539528"/>
                    <a:pt x="95205" y="541470"/>
                  </a:cubicBezTo>
                  <a:cubicBezTo>
                    <a:pt x="102888" y="542483"/>
                    <a:pt x="110570" y="543159"/>
                    <a:pt x="118421" y="543581"/>
                  </a:cubicBezTo>
                  <a:lnTo>
                    <a:pt x="120026" y="543581"/>
                  </a:lnTo>
                  <a:cubicBezTo>
                    <a:pt x="120026" y="543581"/>
                    <a:pt x="124416" y="537249"/>
                    <a:pt x="124416" y="537249"/>
                  </a:cubicBezTo>
                  <a:lnTo>
                    <a:pt x="130325" y="528807"/>
                  </a:lnTo>
                  <a:cubicBezTo>
                    <a:pt x="129734" y="528807"/>
                    <a:pt x="129228" y="528807"/>
                    <a:pt x="128721" y="528807"/>
                  </a:cubicBezTo>
                  <a:cubicBezTo>
                    <a:pt x="120785" y="528553"/>
                    <a:pt x="112934" y="528131"/>
                    <a:pt x="105083" y="527287"/>
                  </a:cubicBezTo>
                  <a:cubicBezTo>
                    <a:pt x="86932" y="525430"/>
                    <a:pt x="69034" y="521884"/>
                    <a:pt x="51474" y="515130"/>
                  </a:cubicBezTo>
                  <a:cubicBezTo>
                    <a:pt x="47590" y="513610"/>
                    <a:pt x="43791" y="511922"/>
                    <a:pt x="40161" y="509896"/>
                  </a:cubicBezTo>
                  <a:cubicBezTo>
                    <a:pt x="13737" y="494953"/>
                    <a:pt x="8418" y="472496"/>
                    <a:pt x="25556" y="446494"/>
                  </a:cubicBezTo>
                  <a:cubicBezTo>
                    <a:pt x="32310" y="450800"/>
                    <a:pt x="40246" y="453248"/>
                    <a:pt x="48772" y="453248"/>
                  </a:cubicBezTo>
                  <a:cubicBezTo>
                    <a:pt x="72749" y="453248"/>
                    <a:pt x="92081" y="433831"/>
                    <a:pt x="92081" y="409939"/>
                  </a:cubicBezTo>
                  <a:cubicBezTo>
                    <a:pt x="92081" y="401328"/>
                    <a:pt x="89549" y="393392"/>
                    <a:pt x="85243" y="386554"/>
                  </a:cubicBezTo>
                  <a:cubicBezTo>
                    <a:pt x="86172" y="384612"/>
                    <a:pt x="87945" y="382923"/>
                    <a:pt x="90562" y="381235"/>
                  </a:cubicBezTo>
                  <a:cubicBezTo>
                    <a:pt x="99764" y="375579"/>
                    <a:pt x="108713" y="369585"/>
                    <a:pt x="117577" y="363506"/>
                  </a:cubicBezTo>
                  <a:cubicBezTo>
                    <a:pt x="121630" y="360720"/>
                    <a:pt x="124584" y="361058"/>
                    <a:pt x="128552" y="364266"/>
                  </a:cubicBezTo>
                  <a:cubicBezTo>
                    <a:pt x="147716" y="379462"/>
                    <a:pt x="167049" y="394405"/>
                    <a:pt x="186466" y="409348"/>
                  </a:cubicBezTo>
                  <a:cubicBezTo>
                    <a:pt x="188915" y="411205"/>
                    <a:pt x="191448" y="413231"/>
                    <a:pt x="193980" y="415089"/>
                  </a:cubicBezTo>
                  <a:cubicBezTo>
                    <a:pt x="197357" y="417706"/>
                    <a:pt x="199636" y="420829"/>
                    <a:pt x="200818" y="424291"/>
                  </a:cubicBezTo>
                  <a:cubicBezTo>
                    <a:pt x="200987" y="424797"/>
                    <a:pt x="201156" y="425388"/>
                    <a:pt x="201325" y="425979"/>
                  </a:cubicBezTo>
                  <a:lnTo>
                    <a:pt x="202929" y="423700"/>
                  </a:lnTo>
                  <a:lnTo>
                    <a:pt x="206728" y="418128"/>
                  </a:lnTo>
                  <a:lnTo>
                    <a:pt x="210274" y="412978"/>
                  </a:lnTo>
                  <a:lnTo>
                    <a:pt x="214326" y="407068"/>
                  </a:lnTo>
                  <a:cubicBezTo>
                    <a:pt x="214157" y="406478"/>
                    <a:pt x="214073" y="405802"/>
                    <a:pt x="213989" y="405211"/>
                  </a:cubicBezTo>
                  <a:cubicBezTo>
                    <a:pt x="211793" y="394996"/>
                    <a:pt x="210780" y="384696"/>
                    <a:pt x="210611" y="374397"/>
                  </a:cubicBezTo>
                  <a:cubicBezTo>
                    <a:pt x="209514" y="306521"/>
                    <a:pt x="250122" y="240164"/>
                    <a:pt x="319602" y="215681"/>
                  </a:cubicBezTo>
                  <a:cubicBezTo>
                    <a:pt x="319855" y="215681"/>
                    <a:pt x="320108" y="215512"/>
                    <a:pt x="320446" y="215428"/>
                  </a:cubicBezTo>
                  <a:cubicBezTo>
                    <a:pt x="330492" y="211967"/>
                    <a:pt x="340454" y="209518"/>
                    <a:pt x="350332" y="207914"/>
                  </a:cubicBezTo>
                  <a:cubicBezTo>
                    <a:pt x="350923" y="207745"/>
                    <a:pt x="351598" y="207661"/>
                    <a:pt x="352189" y="207577"/>
                  </a:cubicBezTo>
                  <a:lnTo>
                    <a:pt x="355819" y="202342"/>
                  </a:lnTo>
                  <a:lnTo>
                    <a:pt x="362826" y="192212"/>
                  </a:lnTo>
                  <a:lnTo>
                    <a:pt x="471901" y="34256"/>
                  </a:lnTo>
                  <a:lnTo>
                    <a:pt x="487773" y="11377"/>
                  </a:lnTo>
                  <a:cubicBezTo>
                    <a:pt x="487773" y="11377"/>
                    <a:pt x="487013" y="10955"/>
                    <a:pt x="486591" y="10702"/>
                  </a:cubicBezTo>
                  <a:close/>
                  <a:moveTo>
                    <a:pt x="193051" y="396516"/>
                  </a:moveTo>
                  <a:cubicBezTo>
                    <a:pt x="174901" y="382248"/>
                    <a:pt x="156665" y="367981"/>
                    <a:pt x="136404" y="352025"/>
                  </a:cubicBezTo>
                  <a:cubicBezTo>
                    <a:pt x="159367" y="340290"/>
                    <a:pt x="179881" y="329737"/>
                    <a:pt x="200227" y="319353"/>
                  </a:cubicBezTo>
                  <a:cubicBezTo>
                    <a:pt x="197864" y="345355"/>
                    <a:pt x="195584" y="370007"/>
                    <a:pt x="193051" y="396516"/>
                  </a:cubicBezTo>
                  <a:close/>
                  <a:moveTo>
                    <a:pt x="204871" y="301371"/>
                  </a:moveTo>
                  <a:cubicBezTo>
                    <a:pt x="180304" y="313359"/>
                    <a:pt x="155905" y="325600"/>
                    <a:pt x="131507" y="338010"/>
                  </a:cubicBezTo>
                  <a:cubicBezTo>
                    <a:pt x="127370" y="340121"/>
                    <a:pt x="124416" y="340881"/>
                    <a:pt x="120616" y="337166"/>
                  </a:cubicBezTo>
                  <a:cubicBezTo>
                    <a:pt x="95374" y="312599"/>
                    <a:pt x="71904" y="286681"/>
                    <a:pt x="55273" y="255276"/>
                  </a:cubicBezTo>
                  <a:cubicBezTo>
                    <a:pt x="53247" y="251392"/>
                    <a:pt x="51812" y="247171"/>
                    <a:pt x="50039" y="243203"/>
                  </a:cubicBezTo>
                  <a:cubicBezTo>
                    <a:pt x="48519" y="239826"/>
                    <a:pt x="46577" y="234676"/>
                    <a:pt x="45733" y="228176"/>
                  </a:cubicBezTo>
                  <a:cubicBezTo>
                    <a:pt x="45142" y="223786"/>
                    <a:pt x="45142" y="219734"/>
                    <a:pt x="45311" y="217285"/>
                  </a:cubicBezTo>
                  <a:cubicBezTo>
                    <a:pt x="46831" y="199810"/>
                    <a:pt x="64813" y="183516"/>
                    <a:pt x="78827" y="181828"/>
                  </a:cubicBezTo>
                  <a:cubicBezTo>
                    <a:pt x="79756" y="181743"/>
                    <a:pt x="81022" y="182165"/>
                    <a:pt x="82119" y="182756"/>
                  </a:cubicBezTo>
                  <a:lnTo>
                    <a:pt x="82119" y="182756"/>
                  </a:lnTo>
                  <a:cubicBezTo>
                    <a:pt x="87438" y="199725"/>
                    <a:pt x="103225" y="211967"/>
                    <a:pt x="121883" y="211967"/>
                  </a:cubicBezTo>
                  <a:cubicBezTo>
                    <a:pt x="127624" y="211967"/>
                    <a:pt x="133111" y="210785"/>
                    <a:pt x="138092" y="208674"/>
                  </a:cubicBezTo>
                  <a:cubicBezTo>
                    <a:pt x="138092" y="208674"/>
                    <a:pt x="138261" y="208674"/>
                    <a:pt x="138261" y="208674"/>
                  </a:cubicBezTo>
                  <a:cubicBezTo>
                    <a:pt x="148645" y="204791"/>
                    <a:pt x="156327" y="196517"/>
                    <a:pt x="161646" y="185036"/>
                  </a:cubicBezTo>
                  <a:cubicBezTo>
                    <a:pt x="162659" y="182756"/>
                    <a:pt x="166965" y="180224"/>
                    <a:pt x="169413" y="180477"/>
                  </a:cubicBezTo>
                  <a:cubicBezTo>
                    <a:pt x="178446" y="181490"/>
                    <a:pt x="187480" y="183347"/>
                    <a:pt x="196260" y="185711"/>
                  </a:cubicBezTo>
                  <a:cubicBezTo>
                    <a:pt x="198623" y="186302"/>
                    <a:pt x="201578" y="189763"/>
                    <a:pt x="201832" y="192127"/>
                  </a:cubicBezTo>
                  <a:cubicBezTo>
                    <a:pt x="206137" y="223026"/>
                    <a:pt x="209936" y="253925"/>
                    <a:pt x="213989" y="284824"/>
                  </a:cubicBezTo>
                  <a:cubicBezTo>
                    <a:pt x="215086" y="292760"/>
                    <a:pt x="211793" y="297741"/>
                    <a:pt x="204618" y="301286"/>
                  </a:cubicBezTo>
                  <a:close/>
                  <a:moveTo>
                    <a:pt x="228509" y="268699"/>
                  </a:moveTo>
                  <a:cubicBezTo>
                    <a:pt x="227749" y="268446"/>
                    <a:pt x="226905" y="268277"/>
                    <a:pt x="225977" y="268108"/>
                  </a:cubicBezTo>
                  <a:cubicBezTo>
                    <a:pt x="223106" y="242866"/>
                    <a:pt x="220151" y="217623"/>
                    <a:pt x="216943" y="190270"/>
                  </a:cubicBezTo>
                  <a:cubicBezTo>
                    <a:pt x="243874" y="196770"/>
                    <a:pt x="268526" y="202765"/>
                    <a:pt x="293177" y="208674"/>
                  </a:cubicBezTo>
                  <a:cubicBezTo>
                    <a:pt x="293177" y="209603"/>
                    <a:pt x="293346" y="210447"/>
                    <a:pt x="293431" y="211291"/>
                  </a:cubicBezTo>
                  <a:cubicBezTo>
                    <a:pt x="267344" y="225390"/>
                    <a:pt x="246069" y="244976"/>
                    <a:pt x="228425" y="268783"/>
                  </a:cubicBezTo>
                  <a:close/>
                  <a:moveTo>
                    <a:pt x="321628" y="198797"/>
                  </a:moveTo>
                  <a:cubicBezTo>
                    <a:pt x="318842" y="198628"/>
                    <a:pt x="315718" y="199134"/>
                    <a:pt x="313101" y="198374"/>
                  </a:cubicBezTo>
                  <a:cubicBezTo>
                    <a:pt x="283047" y="190017"/>
                    <a:pt x="252992" y="181659"/>
                    <a:pt x="223022" y="172794"/>
                  </a:cubicBezTo>
                  <a:cubicBezTo>
                    <a:pt x="220236" y="172034"/>
                    <a:pt x="216521" y="167898"/>
                    <a:pt x="216521" y="165281"/>
                  </a:cubicBezTo>
                  <a:cubicBezTo>
                    <a:pt x="216521" y="127881"/>
                    <a:pt x="218716" y="90735"/>
                    <a:pt x="233743" y="55531"/>
                  </a:cubicBezTo>
                  <a:cubicBezTo>
                    <a:pt x="239906" y="41179"/>
                    <a:pt x="251388" y="34256"/>
                    <a:pt x="265064" y="29359"/>
                  </a:cubicBezTo>
                  <a:cubicBezTo>
                    <a:pt x="271058" y="27164"/>
                    <a:pt x="272831" y="30795"/>
                    <a:pt x="274182" y="35522"/>
                  </a:cubicBezTo>
                  <a:cubicBezTo>
                    <a:pt x="282034" y="61356"/>
                    <a:pt x="290054" y="87358"/>
                    <a:pt x="297905" y="113276"/>
                  </a:cubicBezTo>
                  <a:cubicBezTo>
                    <a:pt x="305756" y="138856"/>
                    <a:pt x="313692" y="164521"/>
                    <a:pt x="321290" y="190185"/>
                  </a:cubicBezTo>
                  <a:cubicBezTo>
                    <a:pt x="322050" y="192803"/>
                    <a:pt x="321543" y="195842"/>
                    <a:pt x="321543" y="198712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Рисунок 11"/>
            <p:cNvSpPr/>
            <p:nvPr/>
          </p:nvSpPr>
          <p:spPr bwMode="auto">
            <a:xfrm>
              <a:off x="16485698" y="5719363"/>
              <a:ext cx="938725" cy="395919"/>
            </a:xfrm>
            <a:custGeom>
              <a:avLst/>
              <a:gdLst>
                <a:gd name="connsiteX0" fmla="*/ 244743 w 713459"/>
                <a:gd name="connsiteY0" fmla="*/ 130687 h 300910"/>
                <a:gd name="connsiteX1" fmla="*/ 246600 w 713459"/>
                <a:gd name="connsiteY1" fmla="*/ 136090 h 300910"/>
                <a:gd name="connsiteX2" fmla="*/ 251328 w 713459"/>
                <a:gd name="connsiteY2" fmla="*/ 141071 h 300910"/>
                <a:gd name="connsiteX3" fmla="*/ 298098 w 713459"/>
                <a:gd name="connsiteY3" fmla="*/ 142760 h 300910"/>
                <a:gd name="connsiteX4" fmla="*/ 309748 w 713459"/>
                <a:gd name="connsiteY4" fmla="*/ 141915 h 300910"/>
                <a:gd name="connsiteX5" fmla="*/ 388769 w 713459"/>
                <a:gd name="connsiteY5" fmla="*/ 156098 h 300910"/>
                <a:gd name="connsiteX6" fmla="*/ 486446 w 713459"/>
                <a:gd name="connsiteY6" fmla="*/ 167073 h 300910"/>
                <a:gd name="connsiteX7" fmla="*/ 574753 w 713459"/>
                <a:gd name="connsiteY7" fmla="*/ 175262 h 300910"/>
                <a:gd name="connsiteX8" fmla="*/ 578974 w 713459"/>
                <a:gd name="connsiteY8" fmla="*/ 175600 h 300910"/>
                <a:gd name="connsiteX9" fmla="*/ 588851 w 713459"/>
                <a:gd name="connsiteY9" fmla="*/ 176444 h 300910"/>
                <a:gd name="connsiteX10" fmla="*/ 591469 w 713459"/>
                <a:gd name="connsiteY10" fmla="*/ 176698 h 300910"/>
                <a:gd name="connsiteX11" fmla="*/ 691848 w 713459"/>
                <a:gd name="connsiteY11" fmla="*/ 186069 h 300910"/>
                <a:gd name="connsiteX12" fmla="*/ 695056 w 713459"/>
                <a:gd name="connsiteY12" fmla="*/ 186406 h 300910"/>
                <a:gd name="connsiteX13" fmla="*/ 698602 w 713459"/>
                <a:gd name="connsiteY13" fmla="*/ 186744 h 300910"/>
                <a:gd name="connsiteX14" fmla="*/ 698855 w 713459"/>
                <a:gd name="connsiteY14" fmla="*/ 187841 h 300910"/>
                <a:gd name="connsiteX15" fmla="*/ 698939 w 713459"/>
                <a:gd name="connsiteY15" fmla="*/ 188433 h 300910"/>
                <a:gd name="connsiteX16" fmla="*/ 697335 w 713459"/>
                <a:gd name="connsiteY16" fmla="*/ 189108 h 300910"/>
                <a:gd name="connsiteX17" fmla="*/ 693705 w 713459"/>
                <a:gd name="connsiteY17" fmla="*/ 190627 h 300910"/>
                <a:gd name="connsiteX18" fmla="*/ 693367 w 713459"/>
                <a:gd name="connsiteY18" fmla="*/ 190627 h 300910"/>
                <a:gd name="connsiteX19" fmla="*/ 692607 w 713459"/>
                <a:gd name="connsiteY19" fmla="*/ 190965 h 300910"/>
                <a:gd name="connsiteX20" fmla="*/ 688217 w 713459"/>
                <a:gd name="connsiteY20" fmla="*/ 192063 h 300910"/>
                <a:gd name="connsiteX21" fmla="*/ 677073 w 713459"/>
                <a:gd name="connsiteY21" fmla="*/ 194849 h 300910"/>
                <a:gd name="connsiteX22" fmla="*/ 677073 w 713459"/>
                <a:gd name="connsiteY22" fmla="*/ 194511 h 300910"/>
                <a:gd name="connsiteX23" fmla="*/ 676820 w 713459"/>
                <a:gd name="connsiteY23" fmla="*/ 194511 h 300910"/>
                <a:gd name="connsiteX24" fmla="*/ 666521 w 713459"/>
                <a:gd name="connsiteY24" fmla="*/ 197128 h 300910"/>
                <a:gd name="connsiteX25" fmla="*/ 558375 w 713459"/>
                <a:gd name="connsiteY25" fmla="*/ 224566 h 300910"/>
                <a:gd name="connsiteX26" fmla="*/ 554407 w 713459"/>
                <a:gd name="connsiteY26" fmla="*/ 225579 h 300910"/>
                <a:gd name="connsiteX27" fmla="*/ 542334 w 713459"/>
                <a:gd name="connsiteY27" fmla="*/ 228618 h 300910"/>
                <a:gd name="connsiteX28" fmla="*/ 536171 w 713459"/>
                <a:gd name="connsiteY28" fmla="*/ 230137 h 300910"/>
                <a:gd name="connsiteX29" fmla="*/ 261374 w 713459"/>
                <a:gd name="connsiteY29" fmla="*/ 299955 h 300910"/>
                <a:gd name="connsiteX30" fmla="*/ 239931 w 713459"/>
                <a:gd name="connsiteY30" fmla="*/ 297760 h 300910"/>
                <a:gd name="connsiteX31" fmla="*/ 0 w 713459"/>
                <a:gd name="connsiteY31" fmla="*/ 183536 h 300910"/>
                <a:gd name="connsiteX32" fmla="*/ 125791 w 713459"/>
                <a:gd name="connsiteY32" fmla="*/ 1351 h 300910"/>
                <a:gd name="connsiteX33" fmla="*/ 126381 w 713459"/>
                <a:gd name="connsiteY33" fmla="*/ 507 h 300910"/>
                <a:gd name="connsiteX34" fmla="*/ 126381 w 713459"/>
                <a:gd name="connsiteY34" fmla="*/ 338 h 300910"/>
                <a:gd name="connsiteX35" fmla="*/ 126719 w 713459"/>
                <a:gd name="connsiteY35" fmla="*/ 0 h 300910"/>
                <a:gd name="connsiteX36" fmla="*/ 389360 w 713459"/>
                <a:gd name="connsiteY36" fmla="*/ 0 h 300910"/>
                <a:gd name="connsiteX37" fmla="*/ 620004 w 713459"/>
                <a:gd name="connsiteY37" fmla="*/ 111185 h 300910"/>
                <a:gd name="connsiteX38" fmla="*/ 622621 w 713459"/>
                <a:gd name="connsiteY38" fmla="*/ 112452 h 300910"/>
                <a:gd name="connsiteX39" fmla="*/ 631232 w 713459"/>
                <a:gd name="connsiteY39" fmla="*/ 116588 h 300910"/>
                <a:gd name="connsiteX40" fmla="*/ 632498 w 713459"/>
                <a:gd name="connsiteY40" fmla="*/ 117264 h 300910"/>
                <a:gd name="connsiteX41" fmla="*/ 658923 w 713459"/>
                <a:gd name="connsiteY41" fmla="*/ 130180 h 300910"/>
                <a:gd name="connsiteX42" fmla="*/ 659598 w 713459"/>
                <a:gd name="connsiteY42" fmla="*/ 130265 h 300910"/>
                <a:gd name="connsiteX43" fmla="*/ 666436 w 713459"/>
                <a:gd name="connsiteY43" fmla="*/ 133726 h 300910"/>
                <a:gd name="connsiteX44" fmla="*/ 682054 w 713459"/>
                <a:gd name="connsiteY44" fmla="*/ 141155 h 300910"/>
                <a:gd name="connsiteX45" fmla="*/ 690075 w 713459"/>
                <a:gd name="connsiteY45" fmla="*/ 145377 h 300910"/>
                <a:gd name="connsiteX46" fmla="*/ 690497 w 713459"/>
                <a:gd name="connsiteY46" fmla="*/ 145630 h 300910"/>
                <a:gd name="connsiteX47" fmla="*/ 713460 w 713459"/>
                <a:gd name="connsiteY47" fmla="*/ 158293 h 300910"/>
                <a:gd name="connsiteX48" fmla="*/ 712953 w 713459"/>
                <a:gd name="connsiteY48" fmla="*/ 160151 h 300910"/>
                <a:gd name="connsiteX49" fmla="*/ 670235 w 713459"/>
                <a:gd name="connsiteY49" fmla="*/ 156183 h 300910"/>
                <a:gd name="connsiteX50" fmla="*/ 609535 w 713459"/>
                <a:gd name="connsiteY50" fmla="*/ 150358 h 300910"/>
                <a:gd name="connsiteX51" fmla="*/ 607509 w 713459"/>
                <a:gd name="connsiteY51" fmla="*/ 150189 h 300910"/>
                <a:gd name="connsiteX52" fmla="*/ 597209 w 713459"/>
                <a:gd name="connsiteY52" fmla="*/ 149176 h 300910"/>
                <a:gd name="connsiteX53" fmla="*/ 442462 w 713459"/>
                <a:gd name="connsiteY53" fmla="*/ 135077 h 300910"/>
                <a:gd name="connsiteX54" fmla="*/ 315405 w 713459"/>
                <a:gd name="connsiteY54" fmla="*/ 131616 h 300910"/>
                <a:gd name="connsiteX55" fmla="*/ 295397 w 713459"/>
                <a:gd name="connsiteY55" fmla="*/ 126128 h 300910"/>
                <a:gd name="connsiteX56" fmla="*/ 252932 w 713459"/>
                <a:gd name="connsiteY56" fmla="*/ 121823 h 300910"/>
                <a:gd name="connsiteX57" fmla="*/ 244658 w 713459"/>
                <a:gd name="connsiteY57" fmla="*/ 130687 h 30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13459" h="300910" fill="norm" stroke="1" extrusionOk="0">
                  <a:moveTo>
                    <a:pt x="244743" y="130687"/>
                  </a:moveTo>
                  <a:cubicBezTo>
                    <a:pt x="244658" y="132207"/>
                    <a:pt x="245418" y="134148"/>
                    <a:pt x="246600" y="136090"/>
                  </a:cubicBezTo>
                  <a:cubicBezTo>
                    <a:pt x="247951" y="138201"/>
                    <a:pt x="249724" y="140058"/>
                    <a:pt x="251328" y="141071"/>
                  </a:cubicBezTo>
                  <a:cubicBezTo>
                    <a:pt x="266355" y="149513"/>
                    <a:pt x="281889" y="151202"/>
                    <a:pt x="298098" y="142760"/>
                  </a:cubicBezTo>
                  <a:cubicBezTo>
                    <a:pt x="301306" y="141071"/>
                    <a:pt x="305949" y="141240"/>
                    <a:pt x="309748" y="141915"/>
                  </a:cubicBezTo>
                  <a:cubicBezTo>
                    <a:pt x="336173" y="146390"/>
                    <a:pt x="362260" y="152384"/>
                    <a:pt x="388769" y="156098"/>
                  </a:cubicBezTo>
                  <a:cubicBezTo>
                    <a:pt x="421103" y="160742"/>
                    <a:pt x="453774" y="163950"/>
                    <a:pt x="486446" y="167073"/>
                  </a:cubicBezTo>
                  <a:cubicBezTo>
                    <a:pt x="515910" y="169944"/>
                    <a:pt x="545373" y="172730"/>
                    <a:pt x="574753" y="175262"/>
                  </a:cubicBezTo>
                  <a:cubicBezTo>
                    <a:pt x="576188" y="175431"/>
                    <a:pt x="577539" y="175516"/>
                    <a:pt x="578974" y="175600"/>
                  </a:cubicBezTo>
                  <a:cubicBezTo>
                    <a:pt x="582266" y="175938"/>
                    <a:pt x="585559" y="176191"/>
                    <a:pt x="588851" y="176444"/>
                  </a:cubicBezTo>
                  <a:cubicBezTo>
                    <a:pt x="589696" y="176444"/>
                    <a:pt x="590540" y="176613"/>
                    <a:pt x="591469" y="176698"/>
                  </a:cubicBezTo>
                  <a:cubicBezTo>
                    <a:pt x="624985" y="180075"/>
                    <a:pt x="658501" y="183029"/>
                    <a:pt x="691848" y="186069"/>
                  </a:cubicBezTo>
                  <a:lnTo>
                    <a:pt x="695056" y="186406"/>
                  </a:lnTo>
                  <a:lnTo>
                    <a:pt x="698602" y="186744"/>
                  </a:lnTo>
                  <a:cubicBezTo>
                    <a:pt x="698602" y="187166"/>
                    <a:pt x="698602" y="187504"/>
                    <a:pt x="698855" y="187841"/>
                  </a:cubicBezTo>
                  <a:cubicBezTo>
                    <a:pt x="698855" y="187926"/>
                    <a:pt x="698939" y="188264"/>
                    <a:pt x="698939" y="188433"/>
                  </a:cubicBezTo>
                  <a:cubicBezTo>
                    <a:pt x="698433" y="188601"/>
                    <a:pt x="697842" y="188939"/>
                    <a:pt x="697335" y="189108"/>
                  </a:cubicBezTo>
                  <a:cubicBezTo>
                    <a:pt x="696069" y="189614"/>
                    <a:pt x="694971" y="190121"/>
                    <a:pt x="693705" y="190627"/>
                  </a:cubicBezTo>
                  <a:lnTo>
                    <a:pt x="693367" y="190627"/>
                  </a:lnTo>
                  <a:cubicBezTo>
                    <a:pt x="693367" y="190627"/>
                    <a:pt x="692945" y="190965"/>
                    <a:pt x="692607" y="190965"/>
                  </a:cubicBezTo>
                  <a:cubicBezTo>
                    <a:pt x="691088" y="191303"/>
                    <a:pt x="689653" y="191725"/>
                    <a:pt x="688217" y="192063"/>
                  </a:cubicBezTo>
                  <a:cubicBezTo>
                    <a:pt x="684503" y="192991"/>
                    <a:pt x="680704" y="193920"/>
                    <a:pt x="677073" y="194849"/>
                  </a:cubicBezTo>
                  <a:lnTo>
                    <a:pt x="677073" y="194511"/>
                  </a:lnTo>
                  <a:lnTo>
                    <a:pt x="676820" y="194511"/>
                  </a:lnTo>
                  <a:lnTo>
                    <a:pt x="666521" y="197128"/>
                  </a:lnTo>
                  <a:lnTo>
                    <a:pt x="558375" y="224566"/>
                  </a:lnTo>
                  <a:lnTo>
                    <a:pt x="554407" y="225579"/>
                  </a:lnTo>
                  <a:lnTo>
                    <a:pt x="542334" y="228618"/>
                  </a:lnTo>
                  <a:lnTo>
                    <a:pt x="536171" y="230137"/>
                  </a:lnTo>
                  <a:lnTo>
                    <a:pt x="261374" y="299955"/>
                  </a:lnTo>
                  <a:cubicBezTo>
                    <a:pt x="254283" y="301728"/>
                    <a:pt x="246600" y="301053"/>
                    <a:pt x="239931" y="297760"/>
                  </a:cubicBezTo>
                  <a:lnTo>
                    <a:pt x="0" y="183536"/>
                  </a:lnTo>
                  <a:lnTo>
                    <a:pt x="125791" y="1351"/>
                  </a:lnTo>
                  <a:cubicBezTo>
                    <a:pt x="125791" y="1351"/>
                    <a:pt x="126297" y="760"/>
                    <a:pt x="126381" y="507"/>
                  </a:cubicBezTo>
                  <a:lnTo>
                    <a:pt x="126381" y="338"/>
                  </a:lnTo>
                  <a:cubicBezTo>
                    <a:pt x="126381" y="338"/>
                    <a:pt x="126719" y="0"/>
                    <a:pt x="126719" y="0"/>
                  </a:cubicBezTo>
                  <a:lnTo>
                    <a:pt x="389360" y="0"/>
                  </a:lnTo>
                  <a:cubicBezTo>
                    <a:pt x="466353" y="36893"/>
                    <a:pt x="543263" y="73955"/>
                    <a:pt x="620004" y="111185"/>
                  </a:cubicBezTo>
                  <a:lnTo>
                    <a:pt x="622621" y="112452"/>
                  </a:lnTo>
                  <a:cubicBezTo>
                    <a:pt x="625491" y="113802"/>
                    <a:pt x="628361" y="115153"/>
                    <a:pt x="631232" y="116588"/>
                  </a:cubicBezTo>
                  <a:cubicBezTo>
                    <a:pt x="631654" y="116842"/>
                    <a:pt x="632076" y="117010"/>
                    <a:pt x="632498" y="117264"/>
                  </a:cubicBezTo>
                  <a:cubicBezTo>
                    <a:pt x="641278" y="121485"/>
                    <a:pt x="650142" y="125790"/>
                    <a:pt x="658923" y="130180"/>
                  </a:cubicBezTo>
                  <a:cubicBezTo>
                    <a:pt x="659091" y="130180"/>
                    <a:pt x="659429" y="130180"/>
                    <a:pt x="659598" y="130265"/>
                  </a:cubicBezTo>
                  <a:lnTo>
                    <a:pt x="666436" y="133726"/>
                  </a:lnTo>
                  <a:cubicBezTo>
                    <a:pt x="671671" y="136175"/>
                    <a:pt x="676905" y="138707"/>
                    <a:pt x="682054" y="141155"/>
                  </a:cubicBezTo>
                  <a:cubicBezTo>
                    <a:pt x="684841" y="142506"/>
                    <a:pt x="687373" y="143857"/>
                    <a:pt x="690075" y="145377"/>
                  </a:cubicBezTo>
                  <a:lnTo>
                    <a:pt x="690497" y="145630"/>
                  </a:lnTo>
                  <a:cubicBezTo>
                    <a:pt x="698264" y="149513"/>
                    <a:pt x="705862" y="154157"/>
                    <a:pt x="713460" y="158293"/>
                  </a:cubicBezTo>
                  <a:cubicBezTo>
                    <a:pt x="713122" y="159053"/>
                    <a:pt x="712953" y="159475"/>
                    <a:pt x="712953" y="160151"/>
                  </a:cubicBezTo>
                  <a:lnTo>
                    <a:pt x="670235" y="156183"/>
                  </a:lnTo>
                  <a:cubicBezTo>
                    <a:pt x="649974" y="154325"/>
                    <a:pt x="629797" y="152299"/>
                    <a:pt x="609535" y="150358"/>
                  </a:cubicBezTo>
                  <a:cubicBezTo>
                    <a:pt x="608860" y="150358"/>
                    <a:pt x="608184" y="150189"/>
                    <a:pt x="607509" y="150189"/>
                  </a:cubicBezTo>
                  <a:cubicBezTo>
                    <a:pt x="604132" y="149851"/>
                    <a:pt x="600671" y="149513"/>
                    <a:pt x="597209" y="149176"/>
                  </a:cubicBezTo>
                  <a:cubicBezTo>
                    <a:pt x="545711" y="144026"/>
                    <a:pt x="494044" y="139045"/>
                    <a:pt x="442462" y="135077"/>
                  </a:cubicBezTo>
                  <a:cubicBezTo>
                    <a:pt x="400419" y="131785"/>
                    <a:pt x="357616" y="132629"/>
                    <a:pt x="315405" y="131616"/>
                  </a:cubicBezTo>
                  <a:cubicBezTo>
                    <a:pt x="308313" y="131447"/>
                    <a:pt x="301813" y="131025"/>
                    <a:pt x="295397" y="126128"/>
                  </a:cubicBezTo>
                  <a:cubicBezTo>
                    <a:pt x="282649" y="117010"/>
                    <a:pt x="267706" y="115997"/>
                    <a:pt x="252932" y="121823"/>
                  </a:cubicBezTo>
                  <a:cubicBezTo>
                    <a:pt x="249386" y="123089"/>
                    <a:pt x="245080" y="127479"/>
                    <a:pt x="244658" y="130687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Рисунок 11"/>
            <p:cNvSpPr/>
            <p:nvPr/>
          </p:nvSpPr>
          <p:spPr bwMode="auto">
            <a:xfrm>
              <a:off x="17327298" y="5966625"/>
              <a:ext cx="101242" cy="421179"/>
            </a:xfrm>
            <a:custGeom>
              <a:avLst/>
              <a:gdLst>
                <a:gd name="connsiteX0" fmla="*/ 71455 w 76947"/>
                <a:gd name="connsiteY0" fmla="*/ 110257 h 320109"/>
                <a:gd name="connsiteX1" fmla="*/ 76942 w 76947"/>
                <a:gd name="connsiteY1" fmla="*/ 92781 h 320109"/>
                <a:gd name="connsiteX2" fmla="*/ 66980 w 76947"/>
                <a:gd name="connsiteY2" fmla="*/ 68805 h 320109"/>
                <a:gd name="connsiteX3" fmla="*/ 60818 w 76947"/>
                <a:gd name="connsiteY3" fmla="*/ 64162 h 320109"/>
                <a:gd name="connsiteX4" fmla="*/ 48745 w 76947"/>
                <a:gd name="connsiteY4" fmla="*/ 68889 h 320109"/>
                <a:gd name="connsiteX5" fmla="*/ 47225 w 76947"/>
                <a:gd name="connsiteY5" fmla="*/ 68720 h 320109"/>
                <a:gd name="connsiteX6" fmla="*/ 57103 w 76947"/>
                <a:gd name="connsiteY6" fmla="*/ 64077 h 320109"/>
                <a:gd name="connsiteX7" fmla="*/ 62337 w 76947"/>
                <a:gd name="connsiteY7" fmla="*/ 52005 h 320109"/>
                <a:gd name="connsiteX8" fmla="*/ 62253 w 76947"/>
                <a:gd name="connsiteY8" fmla="*/ 50063 h 320109"/>
                <a:gd name="connsiteX9" fmla="*/ 62422 w 76947"/>
                <a:gd name="connsiteY9" fmla="*/ 49641 h 320109"/>
                <a:gd name="connsiteX10" fmla="*/ 63350 w 76947"/>
                <a:gd name="connsiteY10" fmla="*/ 675 h 320109"/>
                <a:gd name="connsiteX11" fmla="*/ 35997 w 76947"/>
                <a:gd name="connsiteY11" fmla="*/ 169 h 320109"/>
                <a:gd name="connsiteX12" fmla="*/ 29159 w 76947"/>
                <a:gd name="connsiteY12" fmla="*/ 0 h 320109"/>
                <a:gd name="connsiteX13" fmla="*/ 29159 w 76947"/>
                <a:gd name="connsiteY13" fmla="*/ 5825 h 320109"/>
                <a:gd name="connsiteX14" fmla="*/ 28315 w 76947"/>
                <a:gd name="connsiteY14" fmla="*/ 48121 h 320109"/>
                <a:gd name="connsiteX15" fmla="*/ 28483 w 76947"/>
                <a:gd name="connsiteY15" fmla="*/ 49050 h 320109"/>
                <a:gd name="connsiteX16" fmla="*/ 28483 w 76947"/>
                <a:gd name="connsiteY16" fmla="*/ 49050 h 320109"/>
                <a:gd name="connsiteX17" fmla="*/ 28230 w 76947"/>
                <a:gd name="connsiteY17" fmla="*/ 51498 h 320109"/>
                <a:gd name="connsiteX18" fmla="*/ 31100 w 76947"/>
                <a:gd name="connsiteY18" fmla="*/ 61207 h 320109"/>
                <a:gd name="connsiteX19" fmla="*/ 31860 w 76947"/>
                <a:gd name="connsiteY19" fmla="*/ 62304 h 320109"/>
                <a:gd name="connsiteX20" fmla="*/ 18775 w 76947"/>
                <a:gd name="connsiteY20" fmla="*/ 72520 h 320109"/>
                <a:gd name="connsiteX21" fmla="*/ 12190 w 76947"/>
                <a:gd name="connsiteY21" fmla="*/ 91599 h 320109"/>
                <a:gd name="connsiteX22" fmla="*/ 12190 w 76947"/>
                <a:gd name="connsiteY22" fmla="*/ 91937 h 320109"/>
                <a:gd name="connsiteX23" fmla="*/ 32198 w 76947"/>
                <a:gd name="connsiteY23" fmla="*/ 122076 h 320109"/>
                <a:gd name="connsiteX24" fmla="*/ 30003 w 76947"/>
                <a:gd name="connsiteY24" fmla="*/ 129167 h 320109"/>
                <a:gd name="connsiteX25" fmla="*/ 4676 w 76947"/>
                <a:gd name="connsiteY25" fmla="*/ 223468 h 320109"/>
                <a:gd name="connsiteX26" fmla="*/ 23587 w 76947"/>
                <a:gd name="connsiteY26" fmla="*/ 314983 h 320109"/>
                <a:gd name="connsiteX27" fmla="*/ 37095 w 76947"/>
                <a:gd name="connsiteY27" fmla="*/ 316840 h 320109"/>
                <a:gd name="connsiteX28" fmla="*/ 70442 w 76947"/>
                <a:gd name="connsiteY28" fmla="*/ 240184 h 320109"/>
                <a:gd name="connsiteX29" fmla="*/ 64616 w 76947"/>
                <a:gd name="connsiteY29" fmla="*/ 197888 h 320109"/>
                <a:gd name="connsiteX30" fmla="*/ 55583 w 76947"/>
                <a:gd name="connsiteY30" fmla="*/ 122751 h 320109"/>
                <a:gd name="connsiteX31" fmla="*/ 71539 w 76947"/>
                <a:gd name="connsiteY31" fmla="*/ 110257 h 320109"/>
                <a:gd name="connsiteX32" fmla="*/ 32113 w 76947"/>
                <a:gd name="connsiteY32" fmla="*/ 49134 h 320109"/>
                <a:gd name="connsiteX33" fmla="*/ 31945 w 76947"/>
                <a:gd name="connsiteY33" fmla="*/ 49134 h 320109"/>
                <a:gd name="connsiteX34" fmla="*/ 31945 w 76947"/>
                <a:gd name="connsiteY34" fmla="*/ 48206 h 320109"/>
                <a:gd name="connsiteX35" fmla="*/ 32113 w 76947"/>
                <a:gd name="connsiteY35" fmla="*/ 49134 h 320109"/>
                <a:gd name="connsiteX36" fmla="*/ 32113 w 76947"/>
                <a:gd name="connsiteY36" fmla="*/ 49134 h 32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947" h="320109" fill="norm" stroke="1" extrusionOk="0">
                  <a:moveTo>
                    <a:pt x="71455" y="110257"/>
                  </a:moveTo>
                  <a:cubicBezTo>
                    <a:pt x="74832" y="105276"/>
                    <a:pt x="76858" y="99282"/>
                    <a:pt x="76942" y="92781"/>
                  </a:cubicBezTo>
                  <a:cubicBezTo>
                    <a:pt x="77111" y="83410"/>
                    <a:pt x="73228" y="74799"/>
                    <a:pt x="66980" y="68805"/>
                  </a:cubicBezTo>
                  <a:cubicBezTo>
                    <a:pt x="65123" y="67032"/>
                    <a:pt x="63012" y="65428"/>
                    <a:pt x="60818" y="64162"/>
                  </a:cubicBezTo>
                  <a:cubicBezTo>
                    <a:pt x="57694" y="67116"/>
                    <a:pt x="53388" y="68974"/>
                    <a:pt x="48745" y="68889"/>
                  </a:cubicBezTo>
                  <a:cubicBezTo>
                    <a:pt x="48238" y="68889"/>
                    <a:pt x="47732" y="68889"/>
                    <a:pt x="47225" y="68720"/>
                  </a:cubicBezTo>
                  <a:cubicBezTo>
                    <a:pt x="51024" y="68383"/>
                    <a:pt x="54486" y="66610"/>
                    <a:pt x="57103" y="64077"/>
                  </a:cubicBezTo>
                  <a:cubicBezTo>
                    <a:pt x="60311" y="61038"/>
                    <a:pt x="62337" y="56732"/>
                    <a:pt x="62337" y="52005"/>
                  </a:cubicBezTo>
                  <a:cubicBezTo>
                    <a:pt x="62337" y="51329"/>
                    <a:pt x="62337" y="50738"/>
                    <a:pt x="62253" y="50063"/>
                  </a:cubicBezTo>
                  <a:cubicBezTo>
                    <a:pt x="62253" y="49894"/>
                    <a:pt x="62337" y="49810"/>
                    <a:pt x="62422" y="49641"/>
                  </a:cubicBezTo>
                  <a:lnTo>
                    <a:pt x="63350" y="675"/>
                  </a:lnTo>
                  <a:lnTo>
                    <a:pt x="35997" y="169"/>
                  </a:lnTo>
                  <a:lnTo>
                    <a:pt x="29159" y="0"/>
                  </a:lnTo>
                  <a:lnTo>
                    <a:pt x="29159" y="5825"/>
                  </a:lnTo>
                  <a:cubicBezTo>
                    <a:pt x="29159" y="5825"/>
                    <a:pt x="28315" y="48121"/>
                    <a:pt x="28315" y="48121"/>
                  </a:cubicBezTo>
                  <a:cubicBezTo>
                    <a:pt x="28315" y="48459"/>
                    <a:pt x="28483" y="48797"/>
                    <a:pt x="28483" y="49050"/>
                  </a:cubicBezTo>
                  <a:lnTo>
                    <a:pt x="28483" y="49050"/>
                  </a:lnTo>
                  <a:cubicBezTo>
                    <a:pt x="28315" y="49810"/>
                    <a:pt x="28315" y="50654"/>
                    <a:pt x="28230" y="51498"/>
                  </a:cubicBezTo>
                  <a:cubicBezTo>
                    <a:pt x="28230" y="55044"/>
                    <a:pt x="29243" y="58421"/>
                    <a:pt x="31100" y="61207"/>
                  </a:cubicBezTo>
                  <a:cubicBezTo>
                    <a:pt x="31354" y="61545"/>
                    <a:pt x="31607" y="61967"/>
                    <a:pt x="31860" y="62304"/>
                  </a:cubicBezTo>
                  <a:cubicBezTo>
                    <a:pt x="26626" y="64499"/>
                    <a:pt x="22152" y="68045"/>
                    <a:pt x="18775" y="72520"/>
                  </a:cubicBezTo>
                  <a:cubicBezTo>
                    <a:pt x="14722" y="77838"/>
                    <a:pt x="12274" y="84339"/>
                    <a:pt x="12190" y="91599"/>
                  </a:cubicBezTo>
                  <a:lnTo>
                    <a:pt x="12190" y="91937"/>
                  </a:lnTo>
                  <a:cubicBezTo>
                    <a:pt x="12190" y="105529"/>
                    <a:pt x="20379" y="117264"/>
                    <a:pt x="32198" y="122076"/>
                  </a:cubicBezTo>
                  <a:cubicBezTo>
                    <a:pt x="31860" y="124440"/>
                    <a:pt x="30678" y="126804"/>
                    <a:pt x="30003" y="129167"/>
                  </a:cubicBezTo>
                  <a:cubicBezTo>
                    <a:pt x="21730" y="160657"/>
                    <a:pt x="15060" y="192485"/>
                    <a:pt x="4676" y="223468"/>
                  </a:cubicBezTo>
                  <a:cubicBezTo>
                    <a:pt x="-6552" y="256815"/>
                    <a:pt x="3494" y="286279"/>
                    <a:pt x="23587" y="314983"/>
                  </a:cubicBezTo>
                  <a:cubicBezTo>
                    <a:pt x="27892" y="321146"/>
                    <a:pt x="32029" y="321737"/>
                    <a:pt x="37095" y="316840"/>
                  </a:cubicBezTo>
                  <a:cubicBezTo>
                    <a:pt x="59129" y="294890"/>
                    <a:pt x="72130" y="269732"/>
                    <a:pt x="70442" y="240184"/>
                  </a:cubicBezTo>
                  <a:cubicBezTo>
                    <a:pt x="69597" y="226085"/>
                    <a:pt x="66389" y="211987"/>
                    <a:pt x="64616" y="197888"/>
                  </a:cubicBezTo>
                  <a:cubicBezTo>
                    <a:pt x="61493" y="172814"/>
                    <a:pt x="58622" y="147825"/>
                    <a:pt x="55583" y="122751"/>
                  </a:cubicBezTo>
                  <a:cubicBezTo>
                    <a:pt x="62168" y="120387"/>
                    <a:pt x="67740" y="115997"/>
                    <a:pt x="71539" y="110257"/>
                  </a:cubicBezTo>
                  <a:close/>
                  <a:moveTo>
                    <a:pt x="32113" y="49134"/>
                  </a:moveTo>
                  <a:lnTo>
                    <a:pt x="31945" y="49134"/>
                  </a:lnTo>
                  <a:lnTo>
                    <a:pt x="31945" y="48206"/>
                  </a:lnTo>
                  <a:cubicBezTo>
                    <a:pt x="31945" y="48206"/>
                    <a:pt x="32113" y="48881"/>
                    <a:pt x="32113" y="49134"/>
                  </a:cubicBezTo>
                  <a:lnTo>
                    <a:pt x="32113" y="49134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Рисунок 11"/>
            <p:cNvSpPr/>
            <p:nvPr/>
          </p:nvSpPr>
          <p:spPr bwMode="auto">
            <a:xfrm>
              <a:off x="16462395" y="5983286"/>
              <a:ext cx="721543" cy="404647"/>
            </a:xfrm>
            <a:custGeom>
              <a:avLst/>
              <a:gdLst>
                <a:gd name="connsiteX0" fmla="*/ 548394 w 548394"/>
                <a:gd name="connsiteY0" fmla="*/ 50738 h 307544"/>
                <a:gd name="connsiteX1" fmla="*/ 548310 w 548394"/>
                <a:gd name="connsiteY1" fmla="*/ 51667 h 307544"/>
                <a:gd name="connsiteX2" fmla="*/ 548310 w 548394"/>
                <a:gd name="connsiteY2" fmla="*/ 51667 h 307544"/>
                <a:gd name="connsiteX3" fmla="*/ 548226 w 548394"/>
                <a:gd name="connsiteY3" fmla="*/ 52933 h 307544"/>
                <a:gd name="connsiteX4" fmla="*/ 535393 w 548394"/>
                <a:gd name="connsiteY4" fmla="*/ 205993 h 307544"/>
                <a:gd name="connsiteX5" fmla="*/ 521632 w 548394"/>
                <a:gd name="connsiteY5" fmla="*/ 228533 h 307544"/>
                <a:gd name="connsiteX6" fmla="*/ 474018 w 548394"/>
                <a:gd name="connsiteY6" fmla="*/ 251581 h 307544"/>
                <a:gd name="connsiteX7" fmla="*/ 288287 w 548394"/>
                <a:gd name="connsiteY7" fmla="*/ 305781 h 307544"/>
                <a:gd name="connsiteX8" fmla="*/ 201246 w 548394"/>
                <a:gd name="connsiteY8" fmla="*/ 291851 h 307544"/>
                <a:gd name="connsiteX9" fmla="*/ 164354 w 548394"/>
                <a:gd name="connsiteY9" fmla="*/ 275642 h 307544"/>
                <a:gd name="connsiteX10" fmla="*/ 161905 w 548394"/>
                <a:gd name="connsiteY10" fmla="*/ 274544 h 307544"/>
                <a:gd name="connsiteX11" fmla="*/ 39407 w 548394"/>
                <a:gd name="connsiteY11" fmla="*/ 207343 h 307544"/>
                <a:gd name="connsiteX12" fmla="*/ 8762 w 548394"/>
                <a:gd name="connsiteY12" fmla="*/ 183620 h 307544"/>
                <a:gd name="connsiteX13" fmla="*/ 3021 w 548394"/>
                <a:gd name="connsiteY13" fmla="*/ 176782 h 307544"/>
                <a:gd name="connsiteX14" fmla="*/ 235 w 548394"/>
                <a:gd name="connsiteY14" fmla="*/ 160235 h 307544"/>
                <a:gd name="connsiteX15" fmla="*/ 11379 w 548394"/>
                <a:gd name="connsiteY15" fmla="*/ 25665 h 307544"/>
                <a:gd name="connsiteX16" fmla="*/ 13574 w 548394"/>
                <a:gd name="connsiteY16" fmla="*/ 0 h 307544"/>
                <a:gd name="connsiteX17" fmla="*/ 13574 w 548394"/>
                <a:gd name="connsiteY17" fmla="*/ 0 h 307544"/>
                <a:gd name="connsiteX18" fmla="*/ 14080 w 548394"/>
                <a:gd name="connsiteY18" fmla="*/ 338 h 307544"/>
                <a:gd name="connsiteX19" fmla="*/ 253251 w 548394"/>
                <a:gd name="connsiteY19" fmla="*/ 118446 h 307544"/>
                <a:gd name="connsiteX20" fmla="*/ 268363 w 548394"/>
                <a:gd name="connsiteY20" fmla="*/ 121907 h 307544"/>
                <a:gd name="connsiteX21" fmla="*/ 269123 w 548394"/>
                <a:gd name="connsiteY21" fmla="*/ 121907 h 307544"/>
                <a:gd name="connsiteX22" fmla="*/ 277818 w 548394"/>
                <a:gd name="connsiteY22" fmla="*/ 120725 h 307544"/>
                <a:gd name="connsiteX23" fmla="*/ 548310 w 548394"/>
                <a:gd name="connsiteY23" fmla="*/ 50485 h 3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8394" h="307544" fill="norm" stroke="1" extrusionOk="0">
                  <a:moveTo>
                    <a:pt x="548394" y="50738"/>
                  </a:moveTo>
                  <a:cubicBezTo>
                    <a:pt x="548394" y="50738"/>
                    <a:pt x="548394" y="51414"/>
                    <a:pt x="548310" y="51667"/>
                  </a:cubicBezTo>
                  <a:lnTo>
                    <a:pt x="548310" y="51667"/>
                  </a:lnTo>
                  <a:cubicBezTo>
                    <a:pt x="548310" y="52089"/>
                    <a:pt x="548310" y="52511"/>
                    <a:pt x="548226" y="52933"/>
                  </a:cubicBezTo>
                  <a:cubicBezTo>
                    <a:pt x="543920" y="103925"/>
                    <a:pt x="539361" y="155001"/>
                    <a:pt x="535393" y="205993"/>
                  </a:cubicBezTo>
                  <a:cubicBezTo>
                    <a:pt x="534549" y="216461"/>
                    <a:pt x="530243" y="223890"/>
                    <a:pt x="521632" y="228533"/>
                  </a:cubicBezTo>
                  <a:cubicBezTo>
                    <a:pt x="506014" y="236723"/>
                    <a:pt x="490396" y="245334"/>
                    <a:pt x="474018" y="251581"/>
                  </a:cubicBezTo>
                  <a:cubicBezTo>
                    <a:pt x="413655" y="274797"/>
                    <a:pt x="352195" y="294552"/>
                    <a:pt x="288287" y="305781"/>
                  </a:cubicBezTo>
                  <a:cubicBezTo>
                    <a:pt x="257303" y="311184"/>
                    <a:pt x="229106" y="303501"/>
                    <a:pt x="201246" y="291851"/>
                  </a:cubicBezTo>
                  <a:cubicBezTo>
                    <a:pt x="188836" y="286701"/>
                    <a:pt x="176511" y="281298"/>
                    <a:pt x="164354" y="275642"/>
                  </a:cubicBezTo>
                  <a:cubicBezTo>
                    <a:pt x="163594" y="275304"/>
                    <a:pt x="162750" y="274882"/>
                    <a:pt x="161905" y="274544"/>
                  </a:cubicBezTo>
                  <a:cubicBezTo>
                    <a:pt x="119609" y="254958"/>
                    <a:pt x="78833" y="232586"/>
                    <a:pt x="39407" y="207343"/>
                  </a:cubicBezTo>
                  <a:cubicBezTo>
                    <a:pt x="28601" y="200336"/>
                    <a:pt x="18724" y="191894"/>
                    <a:pt x="8762" y="183620"/>
                  </a:cubicBezTo>
                  <a:cubicBezTo>
                    <a:pt x="6313" y="181594"/>
                    <a:pt x="4372" y="179315"/>
                    <a:pt x="3021" y="176782"/>
                  </a:cubicBezTo>
                  <a:cubicBezTo>
                    <a:pt x="-778" y="169859"/>
                    <a:pt x="-18" y="162768"/>
                    <a:pt x="235" y="160235"/>
                  </a:cubicBezTo>
                  <a:cubicBezTo>
                    <a:pt x="4963" y="115491"/>
                    <a:pt x="6904" y="70493"/>
                    <a:pt x="11379" y="25665"/>
                  </a:cubicBezTo>
                  <a:cubicBezTo>
                    <a:pt x="11885" y="20346"/>
                    <a:pt x="12730" y="11397"/>
                    <a:pt x="13574" y="0"/>
                  </a:cubicBezTo>
                  <a:cubicBezTo>
                    <a:pt x="13574" y="0"/>
                    <a:pt x="13574" y="0"/>
                    <a:pt x="13574" y="0"/>
                  </a:cubicBezTo>
                  <a:cubicBezTo>
                    <a:pt x="13743" y="85"/>
                    <a:pt x="13911" y="169"/>
                    <a:pt x="14080" y="338"/>
                  </a:cubicBezTo>
                  <a:cubicBezTo>
                    <a:pt x="93776" y="39679"/>
                    <a:pt x="173556" y="79105"/>
                    <a:pt x="253251" y="118446"/>
                  </a:cubicBezTo>
                  <a:cubicBezTo>
                    <a:pt x="257979" y="120725"/>
                    <a:pt x="263129" y="121907"/>
                    <a:pt x="268363" y="121907"/>
                  </a:cubicBezTo>
                  <a:cubicBezTo>
                    <a:pt x="268869" y="121907"/>
                    <a:pt x="269123" y="121907"/>
                    <a:pt x="269123" y="121907"/>
                  </a:cubicBezTo>
                  <a:cubicBezTo>
                    <a:pt x="271993" y="121907"/>
                    <a:pt x="274948" y="121485"/>
                    <a:pt x="277818" y="120725"/>
                  </a:cubicBezTo>
                  <a:lnTo>
                    <a:pt x="548310" y="50485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414708" y="202591"/>
            <a:ext cx="647564" cy="7991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340023" y="5909744"/>
            <a:ext cx="1681992" cy="1189092"/>
          </a:xfrm>
          <a:prstGeom prst="rect">
            <a:avLst/>
          </a:prstGeom>
        </p:spPr>
      </p:pic>
      <p:sp>
        <p:nvSpPr>
          <p:cNvPr id="34" name="Заголовок 1"/>
          <p:cNvSpPr txBox="1"/>
          <p:nvPr/>
        </p:nvSpPr>
        <p:spPr bwMode="auto">
          <a:xfrm>
            <a:off x="735114" y="338969"/>
            <a:ext cx="10515600" cy="1173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400" b="1">
                <a:solidFill>
                  <a:srgbClr val="E3A945"/>
                </a:solidFill>
              </a:rPr>
              <a:t>Знания под рукой – рабочая тетрадь </a:t>
            </a:r>
            <a:endParaRPr/>
          </a:p>
          <a:p>
            <a:pPr>
              <a:defRPr/>
            </a:pPr>
            <a:r>
              <a:rPr lang="ru-RU" sz="4400" b="1">
                <a:solidFill>
                  <a:srgbClr val="E3A945"/>
                </a:solidFill>
              </a:rPr>
              <a:t>всегда с тобой!</a:t>
            </a:r>
            <a:endParaRPr lang="ru-RU" sz="4400" b="1">
              <a:solidFill>
                <a:srgbClr val="E3A945"/>
              </a:solidFill>
            </a:endParaRPr>
          </a:p>
        </p:txBody>
      </p:sp>
      <p:sp>
        <p:nvSpPr>
          <p:cNvPr id="38" name="Объект 2"/>
          <p:cNvSpPr txBox="1"/>
          <p:nvPr/>
        </p:nvSpPr>
        <p:spPr bwMode="auto">
          <a:xfrm>
            <a:off x="403278" y="1432859"/>
            <a:ext cx="6327710" cy="414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b="1"/>
              <a:t>Визуальная простота.</a:t>
            </a:r>
            <a:endParaRPr/>
          </a:p>
          <a:p>
            <a:pPr algn="l">
              <a:defRPr/>
            </a:pPr>
            <a:r>
              <a:rPr lang="ru-RU" b="1"/>
              <a:t>Структурированность.</a:t>
            </a:r>
            <a:endParaRPr/>
          </a:p>
          <a:p>
            <a:pPr algn="l">
              <a:defRPr/>
            </a:pPr>
            <a:r>
              <a:rPr lang="ru-RU" b="1"/>
              <a:t>Единство стиля.</a:t>
            </a:r>
            <a:endParaRPr/>
          </a:p>
          <a:p>
            <a:pPr algn="l">
              <a:defRPr/>
            </a:pPr>
            <a:r>
              <a:rPr lang="ru-RU" b="1"/>
              <a:t>Мультисенсорность</a:t>
            </a:r>
            <a:r>
              <a:rPr lang="ru-RU" b="1"/>
              <a:t>.</a:t>
            </a:r>
            <a:endParaRPr/>
          </a:p>
          <a:p>
            <a:pPr algn="l">
              <a:defRPr/>
            </a:pPr>
            <a:r>
              <a:rPr lang="ru-RU" b="1"/>
              <a:t>Доступность.</a:t>
            </a:r>
            <a:endParaRPr/>
          </a:p>
          <a:p>
            <a:pPr algn="l">
              <a:defRPr/>
            </a:pPr>
            <a:r>
              <a:rPr lang="ru-RU" b="1"/>
              <a:t>Интерес.</a:t>
            </a:r>
            <a:endParaRPr/>
          </a:p>
          <a:p>
            <a:pPr algn="l">
              <a:defRPr/>
            </a:pPr>
            <a:r>
              <a:rPr lang="ru-RU" b="1"/>
              <a:t>Мотивация.</a:t>
            </a:r>
            <a:r>
              <a:rPr lang="ru-RU" b="1"/>
              <a:t> </a:t>
            </a:r>
            <a:endParaRPr lang="ru-RU" b="1"/>
          </a:p>
          <a:p>
            <a:pPr algn="l">
              <a:defRPr/>
            </a:pPr>
            <a:r>
              <a:rPr lang="ru-RU" b="1"/>
              <a:t>Практикоориентированность</a:t>
            </a:r>
            <a:r>
              <a:rPr lang="ru-RU" b="1"/>
              <a:t>.</a:t>
            </a:r>
            <a:endParaRPr/>
          </a:p>
          <a:p>
            <a:pPr algn="l">
              <a:defRPr/>
            </a:pPr>
            <a:r>
              <a:rPr lang="ru-RU" b="1"/>
              <a:t> </a:t>
            </a:r>
            <a:r>
              <a:rPr lang="ru-RU" b="1"/>
              <a:t>Дифференциация и индивидуализация.</a:t>
            </a:r>
            <a:endParaRPr/>
          </a:p>
          <a:p>
            <a:pPr algn="l">
              <a:defRPr/>
            </a:pPr>
            <a:endParaRPr lang="ru-RU" b="1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107704" y="1556140"/>
            <a:ext cx="1642519" cy="2190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114908" y="1512172"/>
            <a:ext cx="1951171" cy="2601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595638" y="1109127"/>
            <a:ext cx="2004782" cy="2673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rcRect l="17693" t="0" r="17135" b="14230"/>
          <a:stretch/>
        </p:blipFill>
        <p:spPr bwMode="auto">
          <a:xfrm>
            <a:off x="9712216" y="3889546"/>
            <a:ext cx="2094482" cy="2067312"/>
          </a:xfrm>
          <a:prstGeom prst="rect">
            <a:avLst/>
          </a:prstGeom>
        </p:spPr>
      </p:pic>
      <p:pic>
        <p:nvPicPr>
          <p:cNvPr id="39" name="Picture 2" descr="C:\Users\user\Desktop\фото на презентацию\IMG-20230919-WA0046.jpg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6415786" y="3845798"/>
            <a:ext cx="3014965" cy="21132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86719" y="527177"/>
            <a:ext cx="567881" cy="4244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6008438"/>
            <a:ext cx="12192000" cy="839344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rcRect l="0" t="39542" r="0" b="28879"/>
          <a:stretch/>
        </p:blipFill>
        <p:spPr bwMode="auto">
          <a:xfrm>
            <a:off x="0" y="6008438"/>
            <a:ext cx="12192000" cy="83934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 bwMode="auto">
          <a:xfrm>
            <a:off x="11309445" y="6061986"/>
            <a:ext cx="642268" cy="732248"/>
            <a:chOff x="16176455" y="4693022"/>
            <a:chExt cx="1252085" cy="1694911"/>
          </a:xfrm>
        </p:grpSpPr>
        <p:sp>
          <p:nvSpPr>
            <p:cNvPr id="17" name="Рисунок 11"/>
            <p:cNvSpPr/>
            <p:nvPr/>
          </p:nvSpPr>
          <p:spPr bwMode="auto">
            <a:xfrm>
              <a:off x="16211112" y="5716808"/>
              <a:ext cx="1216644" cy="634370"/>
            </a:xfrm>
            <a:custGeom>
              <a:avLst/>
              <a:gdLst>
                <a:gd name="connsiteX0" fmla="*/ 591637 w 924686"/>
                <a:gd name="connsiteY0" fmla="*/ 482141 h 482140"/>
                <a:gd name="connsiteX1" fmla="*/ 0 w 924686"/>
                <a:gd name="connsiteY1" fmla="*/ 482141 h 482140"/>
                <a:gd name="connsiteX2" fmla="*/ 333049 w 924686"/>
                <a:gd name="connsiteY2" fmla="*/ 0 h 482140"/>
                <a:gd name="connsiteX3" fmla="*/ 924687 w 924686"/>
                <a:gd name="connsiteY3" fmla="*/ 0 h 482140"/>
                <a:gd name="connsiteX4" fmla="*/ 839166 w 924686"/>
                <a:gd name="connsiteY4" fmla="*/ 123173 h 482140"/>
                <a:gd name="connsiteX5" fmla="*/ 825320 w 924686"/>
                <a:gd name="connsiteY5" fmla="*/ 113549 h 482140"/>
                <a:gd name="connsiteX6" fmla="*/ 892437 w 924686"/>
                <a:gd name="connsiteY6" fmla="*/ 16885 h 482140"/>
                <a:gd name="connsiteX7" fmla="*/ 341914 w 924686"/>
                <a:gd name="connsiteY7" fmla="*/ 16885 h 482140"/>
                <a:gd name="connsiteX8" fmla="*/ 32250 w 924686"/>
                <a:gd name="connsiteY8" fmla="*/ 465256 h 482140"/>
                <a:gd name="connsiteX9" fmla="*/ 582773 w 924686"/>
                <a:gd name="connsiteY9" fmla="*/ 465256 h 482140"/>
                <a:gd name="connsiteX10" fmla="*/ 722831 w 924686"/>
                <a:gd name="connsiteY10" fmla="*/ 264498 h 482140"/>
                <a:gd name="connsiteX11" fmla="*/ 736676 w 924686"/>
                <a:gd name="connsiteY11" fmla="*/ 274122 h 482140"/>
                <a:gd name="connsiteX12" fmla="*/ 591637 w 924686"/>
                <a:gd name="connsiteY12" fmla="*/ 482141 h 4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686" h="482140" fill="norm" stroke="1" extrusionOk="0">
                  <a:moveTo>
                    <a:pt x="591637" y="482141"/>
                  </a:moveTo>
                  <a:lnTo>
                    <a:pt x="0" y="482141"/>
                  </a:lnTo>
                  <a:lnTo>
                    <a:pt x="333049" y="0"/>
                  </a:lnTo>
                  <a:lnTo>
                    <a:pt x="924687" y="0"/>
                  </a:lnTo>
                  <a:lnTo>
                    <a:pt x="839166" y="123173"/>
                  </a:lnTo>
                  <a:lnTo>
                    <a:pt x="825320" y="113549"/>
                  </a:lnTo>
                  <a:lnTo>
                    <a:pt x="892437" y="16885"/>
                  </a:lnTo>
                  <a:lnTo>
                    <a:pt x="341914" y="16885"/>
                  </a:lnTo>
                  <a:lnTo>
                    <a:pt x="32250" y="465256"/>
                  </a:lnTo>
                  <a:lnTo>
                    <a:pt x="582773" y="465256"/>
                  </a:lnTo>
                  <a:lnTo>
                    <a:pt x="722831" y="264498"/>
                  </a:lnTo>
                  <a:lnTo>
                    <a:pt x="736676" y="274122"/>
                  </a:lnTo>
                  <a:lnTo>
                    <a:pt x="591637" y="482141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Рисунок 11"/>
            <p:cNvSpPr/>
            <p:nvPr/>
          </p:nvSpPr>
          <p:spPr bwMode="auto">
            <a:xfrm>
              <a:off x="16482921" y="5289822"/>
              <a:ext cx="99970" cy="98526"/>
            </a:xfrm>
            <a:custGeom>
              <a:avLst/>
              <a:gdLst>
                <a:gd name="connsiteX0" fmla="*/ 75474 w 75980"/>
                <a:gd name="connsiteY0" fmla="*/ 66103 h 74883"/>
                <a:gd name="connsiteX1" fmla="*/ 2111 w 75980"/>
                <a:gd name="connsiteY1" fmla="*/ 74883 h 74883"/>
                <a:gd name="connsiteX2" fmla="*/ 0 w 75980"/>
                <a:gd name="connsiteY2" fmla="*/ 72266 h 74883"/>
                <a:gd name="connsiteX3" fmla="*/ 22710 w 75980"/>
                <a:gd name="connsiteY3" fmla="*/ 338 h 74883"/>
                <a:gd name="connsiteX4" fmla="*/ 25327 w 75980"/>
                <a:gd name="connsiteY4" fmla="*/ 0 h 74883"/>
                <a:gd name="connsiteX5" fmla="*/ 75981 w 75980"/>
                <a:gd name="connsiteY5" fmla="*/ 63317 h 74883"/>
                <a:gd name="connsiteX6" fmla="*/ 75474 w 75980"/>
                <a:gd name="connsiteY6" fmla="*/ 66103 h 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80" h="74883" fill="norm" stroke="1" extrusionOk="0">
                  <a:moveTo>
                    <a:pt x="75474" y="66103"/>
                  </a:moveTo>
                  <a:cubicBezTo>
                    <a:pt x="51076" y="69058"/>
                    <a:pt x="26593" y="72013"/>
                    <a:pt x="2111" y="74883"/>
                  </a:cubicBezTo>
                  <a:cubicBezTo>
                    <a:pt x="1435" y="74039"/>
                    <a:pt x="675" y="73195"/>
                    <a:pt x="0" y="72266"/>
                  </a:cubicBezTo>
                  <a:cubicBezTo>
                    <a:pt x="7598" y="48290"/>
                    <a:pt x="15196" y="24314"/>
                    <a:pt x="22710" y="338"/>
                  </a:cubicBezTo>
                  <a:cubicBezTo>
                    <a:pt x="23554" y="253"/>
                    <a:pt x="24483" y="84"/>
                    <a:pt x="25327" y="0"/>
                  </a:cubicBezTo>
                  <a:cubicBezTo>
                    <a:pt x="37737" y="24652"/>
                    <a:pt x="54284" y="46011"/>
                    <a:pt x="75981" y="63317"/>
                  </a:cubicBezTo>
                  <a:cubicBezTo>
                    <a:pt x="75812" y="64246"/>
                    <a:pt x="75643" y="65175"/>
                    <a:pt x="75474" y="66103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Рисунок 11"/>
            <p:cNvSpPr/>
            <p:nvPr/>
          </p:nvSpPr>
          <p:spPr bwMode="auto">
            <a:xfrm>
              <a:off x="16467573" y="5392204"/>
              <a:ext cx="208196" cy="228720"/>
            </a:xfrm>
            <a:custGeom>
              <a:avLst/>
              <a:gdLst>
                <a:gd name="connsiteX0" fmla="*/ 156366 w 158235"/>
                <a:gd name="connsiteY0" fmla="*/ 98124 h 173834"/>
                <a:gd name="connsiteX1" fmla="*/ 73632 w 158235"/>
                <a:gd name="connsiteY1" fmla="*/ 165072 h 173834"/>
                <a:gd name="connsiteX2" fmla="*/ 69157 w 158235"/>
                <a:gd name="connsiteY2" fmla="*/ 167267 h 173834"/>
                <a:gd name="connsiteX3" fmla="*/ 58858 w 158235"/>
                <a:gd name="connsiteY3" fmla="*/ 170475 h 173834"/>
                <a:gd name="connsiteX4" fmla="*/ 1534 w 158235"/>
                <a:gd name="connsiteY4" fmla="*/ 142024 h 173834"/>
                <a:gd name="connsiteX5" fmla="*/ 1872 w 158235"/>
                <a:gd name="connsiteY5" fmla="*/ 135355 h 173834"/>
                <a:gd name="connsiteX6" fmla="*/ 30238 w 158235"/>
                <a:gd name="connsiteY6" fmla="*/ 95845 h 173834"/>
                <a:gd name="connsiteX7" fmla="*/ 30069 w 158235"/>
                <a:gd name="connsiteY7" fmla="*/ 92130 h 173834"/>
                <a:gd name="connsiteX8" fmla="*/ 30069 w 158235"/>
                <a:gd name="connsiteY8" fmla="*/ 91539 h 173834"/>
                <a:gd name="connsiteX9" fmla="*/ 5080 w 158235"/>
                <a:gd name="connsiteY9" fmla="*/ 57432 h 173834"/>
                <a:gd name="connsiteX10" fmla="*/ 352 w 158235"/>
                <a:gd name="connsiteY10" fmla="*/ 48652 h 173834"/>
                <a:gd name="connsiteX11" fmla="*/ 6262 w 158235"/>
                <a:gd name="connsiteY11" fmla="*/ 18598 h 173834"/>
                <a:gd name="connsiteX12" fmla="*/ 14029 w 158235"/>
                <a:gd name="connsiteY12" fmla="*/ 11759 h 173834"/>
                <a:gd name="connsiteX13" fmla="*/ 105206 w 158235"/>
                <a:gd name="connsiteY13" fmla="*/ 109 h 173834"/>
                <a:gd name="connsiteX14" fmla="*/ 118038 w 158235"/>
                <a:gd name="connsiteY14" fmla="*/ 10662 h 173834"/>
                <a:gd name="connsiteX15" fmla="*/ 146911 w 158235"/>
                <a:gd name="connsiteY15" fmla="*/ 69336 h 173834"/>
                <a:gd name="connsiteX16" fmla="*/ 157633 w 158235"/>
                <a:gd name="connsiteY16" fmla="*/ 88922 h 173834"/>
                <a:gd name="connsiteX17" fmla="*/ 156535 w 158235"/>
                <a:gd name="connsiteY17" fmla="*/ 98124 h 1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235" h="173834" fill="norm" stroke="1" extrusionOk="0">
                  <a:moveTo>
                    <a:pt x="156366" y="98124"/>
                  </a:moveTo>
                  <a:cubicBezTo>
                    <a:pt x="131968" y="124295"/>
                    <a:pt x="105797" y="148356"/>
                    <a:pt x="73632" y="165072"/>
                  </a:cubicBezTo>
                  <a:cubicBezTo>
                    <a:pt x="72112" y="165832"/>
                    <a:pt x="70677" y="166760"/>
                    <a:pt x="69157" y="167267"/>
                  </a:cubicBezTo>
                  <a:cubicBezTo>
                    <a:pt x="65696" y="168449"/>
                    <a:pt x="62319" y="169462"/>
                    <a:pt x="58858" y="170475"/>
                  </a:cubicBezTo>
                  <a:cubicBezTo>
                    <a:pt x="29563" y="179846"/>
                    <a:pt x="8964" y="169377"/>
                    <a:pt x="1534" y="142024"/>
                  </a:cubicBezTo>
                  <a:cubicBezTo>
                    <a:pt x="775" y="139154"/>
                    <a:pt x="690" y="137043"/>
                    <a:pt x="1872" y="135355"/>
                  </a:cubicBezTo>
                  <a:cubicBezTo>
                    <a:pt x="18335" y="129783"/>
                    <a:pt x="30238" y="114165"/>
                    <a:pt x="30238" y="95845"/>
                  </a:cubicBezTo>
                  <a:cubicBezTo>
                    <a:pt x="30238" y="94578"/>
                    <a:pt x="30238" y="93397"/>
                    <a:pt x="30069" y="92130"/>
                  </a:cubicBezTo>
                  <a:cubicBezTo>
                    <a:pt x="30069" y="91961"/>
                    <a:pt x="30069" y="91793"/>
                    <a:pt x="30069" y="91539"/>
                  </a:cubicBezTo>
                  <a:cubicBezTo>
                    <a:pt x="29056" y="75414"/>
                    <a:pt x="20276" y="64102"/>
                    <a:pt x="5080" y="57432"/>
                  </a:cubicBezTo>
                  <a:cubicBezTo>
                    <a:pt x="690" y="55575"/>
                    <a:pt x="-745" y="53380"/>
                    <a:pt x="352" y="48652"/>
                  </a:cubicBezTo>
                  <a:cubicBezTo>
                    <a:pt x="2548" y="38690"/>
                    <a:pt x="4320" y="28644"/>
                    <a:pt x="6262" y="18598"/>
                  </a:cubicBezTo>
                  <a:cubicBezTo>
                    <a:pt x="7106" y="14123"/>
                    <a:pt x="9301" y="12350"/>
                    <a:pt x="14029" y="11759"/>
                  </a:cubicBezTo>
                  <a:cubicBezTo>
                    <a:pt x="44506" y="8129"/>
                    <a:pt x="74898" y="4246"/>
                    <a:pt x="105206" y="109"/>
                  </a:cubicBezTo>
                  <a:cubicBezTo>
                    <a:pt x="113564" y="-904"/>
                    <a:pt x="115421" y="5343"/>
                    <a:pt x="118038" y="10662"/>
                  </a:cubicBezTo>
                  <a:cubicBezTo>
                    <a:pt x="127747" y="30248"/>
                    <a:pt x="137118" y="49919"/>
                    <a:pt x="146911" y="69336"/>
                  </a:cubicBezTo>
                  <a:cubicBezTo>
                    <a:pt x="150204" y="76005"/>
                    <a:pt x="154678" y="82168"/>
                    <a:pt x="157633" y="88922"/>
                  </a:cubicBezTo>
                  <a:cubicBezTo>
                    <a:pt x="158730" y="91370"/>
                    <a:pt x="158308" y="96267"/>
                    <a:pt x="156535" y="98124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Рисунок 11"/>
            <p:cNvSpPr/>
            <p:nvPr/>
          </p:nvSpPr>
          <p:spPr bwMode="auto">
            <a:xfrm>
              <a:off x="16647429" y="5411008"/>
              <a:ext cx="116410" cy="90528"/>
            </a:xfrm>
            <a:custGeom>
              <a:avLst/>
              <a:gdLst>
                <a:gd name="connsiteX0" fmla="*/ 34360 w 88475"/>
                <a:gd name="connsiteY0" fmla="*/ 68720 h 68804"/>
                <a:gd name="connsiteX1" fmla="*/ 0 w 88475"/>
                <a:gd name="connsiteY1" fmla="*/ 2026 h 68804"/>
                <a:gd name="connsiteX2" fmla="*/ 1857 w 88475"/>
                <a:gd name="connsiteY2" fmla="*/ 0 h 68804"/>
                <a:gd name="connsiteX3" fmla="*/ 87209 w 88475"/>
                <a:gd name="connsiteY3" fmla="*/ 9709 h 68804"/>
                <a:gd name="connsiteX4" fmla="*/ 88475 w 88475"/>
                <a:gd name="connsiteY4" fmla="*/ 11904 h 68804"/>
                <a:gd name="connsiteX5" fmla="*/ 34276 w 88475"/>
                <a:gd name="connsiteY5" fmla="*/ 68805 h 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75" h="68804" fill="norm" stroke="1" extrusionOk="0">
                  <a:moveTo>
                    <a:pt x="34360" y="68720"/>
                  </a:moveTo>
                  <a:cubicBezTo>
                    <a:pt x="22288" y="45335"/>
                    <a:pt x="11144" y="23639"/>
                    <a:pt x="0" y="2026"/>
                  </a:cubicBezTo>
                  <a:cubicBezTo>
                    <a:pt x="591" y="1351"/>
                    <a:pt x="1266" y="675"/>
                    <a:pt x="1857" y="0"/>
                  </a:cubicBezTo>
                  <a:cubicBezTo>
                    <a:pt x="29548" y="9877"/>
                    <a:pt x="57999" y="13170"/>
                    <a:pt x="87209" y="9709"/>
                  </a:cubicBezTo>
                  <a:cubicBezTo>
                    <a:pt x="87631" y="10384"/>
                    <a:pt x="88053" y="11144"/>
                    <a:pt x="88475" y="11904"/>
                  </a:cubicBezTo>
                  <a:cubicBezTo>
                    <a:pt x="71000" y="30223"/>
                    <a:pt x="53609" y="48543"/>
                    <a:pt x="34276" y="6880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Рисунок 11"/>
            <p:cNvSpPr/>
            <p:nvPr/>
          </p:nvSpPr>
          <p:spPr bwMode="auto">
            <a:xfrm>
              <a:off x="16709030" y="5416646"/>
              <a:ext cx="113569" cy="143208"/>
            </a:xfrm>
            <a:custGeom>
              <a:avLst/>
              <a:gdLst>
                <a:gd name="connsiteX0" fmla="*/ 86316 w 86316"/>
                <a:gd name="connsiteY0" fmla="*/ 45440 h 108842"/>
                <a:gd name="connsiteX1" fmla="*/ 86316 w 86316"/>
                <a:gd name="connsiteY1" fmla="*/ 45947 h 108842"/>
                <a:gd name="connsiteX2" fmla="*/ 59132 w 86316"/>
                <a:gd name="connsiteY2" fmla="*/ 85288 h 108842"/>
                <a:gd name="connsiteX3" fmla="*/ 54151 w 86316"/>
                <a:gd name="connsiteY3" fmla="*/ 92464 h 108842"/>
                <a:gd name="connsiteX4" fmla="*/ 53644 w 86316"/>
                <a:gd name="connsiteY4" fmla="*/ 93140 h 108842"/>
                <a:gd name="connsiteX5" fmla="*/ 44611 w 86316"/>
                <a:gd name="connsiteY5" fmla="*/ 106225 h 108842"/>
                <a:gd name="connsiteX6" fmla="*/ 44358 w 86316"/>
                <a:gd name="connsiteY6" fmla="*/ 106225 h 108842"/>
                <a:gd name="connsiteX7" fmla="*/ 44780 w 86316"/>
                <a:gd name="connsiteY7" fmla="*/ 105634 h 108842"/>
                <a:gd name="connsiteX8" fmla="*/ 39968 w 86316"/>
                <a:gd name="connsiteY8" fmla="*/ 105465 h 108842"/>
                <a:gd name="connsiteX9" fmla="*/ 35662 w 86316"/>
                <a:gd name="connsiteY9" fmla="*/ 105212 h 108842"/>
                <a:gd name="connsiteX10" fmla="*/ 19453 w 86316"/>
                <a:gd name="connsiteY10" fmla="*/ 108842 h 108842"/>
                <a:gd name="connsiteX11" fmla="*/ 14979 w 86316"/>
                <a:gd name="connsiteY11" fmla="*/ 104874 h 108842"/>
                <a:gd name="connsiteX12" fmla="*/ 627 w 86316"/>
                <a:gd name="connsiteY12" fmla="*/ 83600 h 108842"/>
                <a:gd name="connsiteX13" fmla="*/ 1555 w 86316"/>
                <a:gd name="connsiteY13" fmla="*/ 75326 h 108842"/>
                <a:gd name="connsiteX14" fmla="*/ 64113 w 86316"/>
                <a:gd name="connsiteY14" fmla="*/ 3567 h 108842"/>
                <a:gd name="connsiteX15" fmla="*/ 69854 w 86316"/>
                <a:gd name="connsiteY15" fmla="*/ 21 h 108842"/>
                <a:gd name="connsiteX16" fmla="*/ 73990 w 86316"/>
                <a:gd name="connsiteY16" fmla="*/ 5339 h 108842"/>
                <a:gd name="connsiteX17" fmla="*/ 86316 w 86316"/>
                <a:gd name="connsiteY17" fmla="*/ 45525 h 10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316" h="108842" fill="norm" stroke="1" extrusionOk="0">
                  <a:moveTo>
                    <a:pt x="86316" y="45440"/>
                  </a:moveTo>
                  <a:cubicBezTo>
                    <a:pt x="86316" y="45440"/>
                    <a:pt x="86316" y="45609"/>
                    <a:pt x="86316" y="45947"/>
                  </a:cubicBezTo>
                  <a:lnTo>
                    <a:pt x="59132" y="85288"/>
                  </a:lnTo>
                  <a:lnTo>
                    <a:pt x="54151" y="92464"/>
                  </a:lnTo>
                  <a:lnTo>
                    <a:pt x="53644" y="93140"/>
                  </a:lnTo>
                  <a:lnTo>
                    <a:pt x="44611" y="106225"/>
                  </a:lnTo>
                  <a:cubicBezTo>
                    <a:pt x="44611" y="106225"/>
                    <a:pt x="44442" y="106225"/>
                    <a:pt x="44358" y="106225"/>
                  </a:cubicBezTo>
                  <a:lnTo>
                    <a:pt x="44780" y="105634"/>
                  </a:lnTo>
                  <a:cubicBezTo>
                    <a:pt x="43176" y="105465"/>
                    <a:pt x="41572" y="105381"/>
                    <a:pt x="39968" y="105465"/>
                  </a:cubicBezTo>
                  <a:cubicBezTo>
                    <a:pt x="38533" y="105296"/>
                    <a:pt x="37097" y="105212"/>
                    <a:pt x="35662" y="105212"/>
                  </a:cubicBezTo>
                  <a:cubicBezTo>
                    <a:pt x="29837" y="105212"/>
                    <a:pt x="24350" y="106478"/>
                    <a:pt x="19453" y="108842"/>
                  </a:cubicBezTo>
                  <a:cubicBezTo>
                    <a:pt x="17765" y="108336"/>
                    <a:pt x="16414" y="106985"/>
                    <a:pt x="14979" y="104874"/>
                  </a:cubicBezTo>
                  <a:cubicBezTo>
                    <a:pt x="10335" y="97698"/>
                    <a:pt x="4932" y="91029"/>
                    <a:pt x="627" y="83600"/>
                  </a:cubicBezTo>
                  <a:cubicBezTo>
                    <a:pt x="-555" y="81658"/>
                    <a:pt x="36" y="77184"/>
                    <a:pt x="1555" y="75326"/>
                  </a:cubicBezTo>
                  <a:cubicBezTo>
                    <a:pt x="22155" y="51266"/>
                    <a:pt x="43176" y="27374"/>
                    <a:pt x="64113" y="3567"/>
                  </a:cubicBezTo>
                  <a:cubicBezTo>
                    <a:pt x="65632" y="1878"/>
                    <a:pt x="68165" y="-232"/>
                    <a:pt x="69854" y="21"/>
                  </a:cubicBezTo>
                  <a:cubicBezTo>
                    <a:pt x="71542" y="274"/>
                    <a:pt x="73399" y="3229"/>
                    <a:pt x="73990" y="5339"/>
                  </a:cubicBezTo>
                  <a:cubicBezTo>
                    <a:pt x="78043" y="18763"/>
                    <a:pt x="82264" y="32102"/>
                    <a:pt x="86316" y="4552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Рисунок 11"/>
            <p:cNvSpPr/>
            <p:nvPr/>
          </p:nvSpPr>
          <p:spPr bwMode="auto">
            <a:xfrm>
              <a:off x="16176455" y="4701660"/>
              <a:ext cx="1181543" cy="1019480"/>
            </a:xfrm>
            <a:custGeom>
              <a:avLst/>
              <a:gdLst>
                <a:gd name="connsiteX0" fmla="*/ 898009 w 898008"/>
                <a:gd name="connsiteY0" fmla="*/ 169 h 774835"/>
                <a:gd name="connsiteX1" fmla="*/ 741742 w 898008"/>
                <a:gd name="connsiteY1" fmla="*/ 226423 h 774835"/>
                <a:gd name="connsiteX2" fmla="*/ 694296 w 898008"/>
                <a:gd name="connsiteY2" fmla="*/ 230897 h 774835"/>
                <a:gd name="connsiteX3" fmla="*/ 694296 w 898008"/>
                <a:gd name="connsiteY3" fmla="*/ 230897 h 774835"/>
                <a:gd name="connsiteX4" fmla="*/ 685600 w 898008"/>
                <a:gd name="connsiteY4" fmla="*/ 223552 h 774835"/>
                <a:gd name="connsiteX5" fmla="*/ 668294 w 898008"/>
                <a:gd name="connsiteY5" fmla="*/ 195355 h 774835"/>
                <a:gd name="connsiteX6" fmla="*/ 667449 w 898008"/>
                <a:gd name="connsiteY6" fmla="*/ 181172 h 774835"/>
                <a:gd name="connsiteX7" fmla="*/ 700965 w 898008"/>
                <a:gd name="connsiteY7" fmla="*/ 116335 h 774835"/>
                <a:gd name="connsiteX8" fmla="*/ 698433 w 898008"/>
                <a:gd name="connsiteY8" fmla="*/ 105191 h 774835"/>
                <a:gd name="connsiteX9" fmla="*/ 662637 w 898008"/>
                <a:gd name="connsiteY9" fmla="*/ 74377 h 774835"/>
                <a:gd name="connsiteX10" fmla="*/ 643557 w 898008"/>
                <a:gd name="connsiteY10" fmla="*/ 73533 h 774835"/>
                <a:gd name="connsiteX11" fmla="*/ 591553 w 898008"/>
                <a:gd name="connsiteY11" fmla="*/ 110594 h 774835"/>
                <a:gd name="connsiteX12" fmla="*/ 578298 w 898008"/>
                <a:gd name="connsiteY12" fmla="*/ 110763 h 774835"/>
                <a:gd name="connsiteX13" fmla="*/ 548244 w 898008"/>
                <a:gd name="connsiteY13" fmla="*/ 94892 h 774835"/>
                <a:gd name="connsiteX14" fmla="*/ 539970 w 898008"/>
                <a:gd name="connsiteY14" fmla="*/ 83241 h 774835"/>
                <a:gd name="connsiteX15" fmla="*/ 536509 w 898008"/>
                <a:gd name="connsiteY15" fmla="*/ 12072 h 774835"/>
                <a:gd name="connsiteX16" fmla="*/ 533470 w 898008"/>
                <a:gd name="connsiteY16" fmla="*/ 4981 h 774835"/>
                <a:gd name="connsiteX17" fmla="*/ 517598 w 898008"/>
                <a:gd name="connsiteY17" fmla="*/ 27860 h 774835"/>
                <a:gd name="connsiteX18" fmla="*/ 408524 w 898008"/>
                <a:gd name="connsiteY18" fmla="*/ 185815 h 774835"/>
                <a:gd name="connsiteX19" fmla="*/ 401516 w 898008"/>
                <a:gd name="connsiteY19" fmla="*/ 195946 h 774835"/>
                <a:gd name="connsiteX20" fmla="*/ 397886 w 898008"/>
                <a:gd name="connsiteY20" fmla="*/ 201180 h 774835"/>
                <a:gd name="connsiteX21" fmla="*/ 584715 w 898008"/>
                <a:gd name="connsiteY21" fmla="*/ 320470 h 774835"/>
                <a:gd name="connsiteX22" fmla="*/ 558628 w 898008"/>
                <a:gd name="connsiteY22" fmla="*/ 468633 h 774835"/>
                <a:gd name="connsiteX23" fmla="*/ 538957 w 898008"/>
                <a:gd name="connsiteY23" fmla="*/ 490836 h 774835"/>
                <a:gd name="connsiteX24" fmla="*/ 538873 w 898008"/>
                <a:gd name="connsiteY24" fmla="*/ 490836 h 774835"/>
                <a:gd name="connsiteX25" fmla="*/ 463230 w 898008"/>
                <a:gd name="connsiteY25" fmla="*/ 531359 h 774835"/>
                <a:gd name="connsiteX26" fmla="*/ 264076 w 898008"/>
                <a:gd name="connsiteY26" fmla="*/ 415531 h 774835"/>
                <a:gd name="connsiteX27" fmla="*/ 260108 w 898008"/>
                <a:gd name="connsiteY27" fmla="*/ 400757 h 774835"/>
                <a:gd name="connsiteX28" fmla="*/ 256055 w 898008"/>
                <a:gd name="connsiteY28" fmla="*/ 406666 h 774835"/>
                <a:gd name="connsiteX29" fmla="*/ 252510 w 898008"/>
                <a:gd name="connsiteY29" fmla="*/ 411816 h 774835"/>
                <a:gd name="connsiteX30" fmla="*/ 248711 w 898008"/>
                <a:gd name="connsiteY30" fmla="*/ 417388 h 774835"/>
                <a:gd name="connsiteX31" fmla="*/ 247107 w 898008"/>
                <a:gd name="connsiteY31" fmla="*/ 419667 h 774835"/>
                <a:gd name="connsiteX32" fmla="*/ 246262 w 898008"/>
                <a:gd name="connsiteY32" fmla="*/ 431487 h 774835"/>
                <a:gd name="connsiteX33" fmla="*/ 217981 w 898008"/>
                <a:gd name="connsiteY33" fmla="*/ 515403 h 774835"/>
                <a:gd name="connsiteX34" fmla="*/ 210805 w 898008"/>
                <a:gd name="connsiteY34" fmla="*/ 522410 h 774835"/>
                <a:gd name="connsiteX35" fmla="*/ 176022 w 898008"/>
                <a:gd name="connsiteY35" fmla="*/ 522495 h 774835"/>
                <a:gd name="connsiteX36" fmla="*/ 170113 w 898008"/>
                <a:gd name="connsiteY36" fmla="*/ 530937 h 774835"/>
                <a:gd name="connsiteX37" fmla="*/ 165723 w 898008"/>
                <a:gd name="connsiteY37" fmla="*/ 537353 h 774835"/>
                <a:gd name="connsiteX38" fmla="*/ 202362 w 898008"/>
                <a:gd name="connsiteY38" fmla="*/ 538198 h 774835"/>
                <a:gd name="connsiteX39" fmla="*/ 211986 w 898008"/>
                <a:gd name="connsiteY39" fmla="*/ 538451 h 774835"/>
                <a:gd name="connsiteX40" fmla="*/ 206752 w 898008"/>
                <a:gd name="connsiteY40" fmla="*/ 568674 h 774835"/>
                <a:gd name="connsiteX41" fmla="*/ 201687 w 898008"/>
                <a:gd name="connsiteY41" fmla="*/ 579649 h 774835"/>
                <a:gd name="connsiteX42" fmla="*/ 168086 w 898008"/>
                <a:gd name="connsiteY42" fmla="*/ 620594 h 774835"/>
                <a:gd name="connsiteX43" fmla="*/ 203207 w 898008"/>
                <a:gd name="connsiteY43" fmla="*/ 661793 h 774835"/>
                <a:gd name="connsiteX44" fmla="*/ 207174 w 898008"/>
                <a:gd name="connsiteY44" fmla="*/ 669560 h 774835"/>
                <a:gd name="connsiteX45" fmla="*/ 285941 w 898008"/>
                <a:gd name="connsiteY45" fmla="*/ 709830 h 774835"/>
                <a:gd name="connsiteX46" fmla="*/ 352382 w 898008"/>
                <a:gd name="connsiteY46" fmla="*/ 668462 h 774835"/>
                <a:gd name="connsiteX47" fmla="*/ 390710 w 898008"/>
                <a:gd name="connsiteY47" fmla="*/ 633596 h 774835"/>
                <a:gd name="connsiteX48" fmla="*/ 408101 w 898008"/>
                <a:gd name="connsiteY48" fmla="*/ 657994 h 774835"/>
                <a:gd name="connsiteX49" fmla="*/ 410550 w 898008"/>
                <a:gd name="connsiteY49" fmla="*/ 662637 h 774835"/>
                <a:gd name="connsiteX50" fmla="*/ 402107 w 898008"/>
                <a:gd name="connsiteY50" fmla="*/ 686613 h 774835"/>
                <a:gd name="connsiteX51" fmla="*/ 408777 w 898008"/>
                <a:gd name="connsiteY51" fmla="*/ 708141 h 774835"/>
                <a:gd name="connsiteX52" fmla="*/ 401685 w 898008"/>
                <a:gd name="connsiteY52" fmla="*/ 718441 h 774835"/>
                <a:gd name="connsiteX53" fmla="*/ 393243 w 898008"/>
                <a:gd name="connsiteY53" fmla="*/ 730767 h 774835"/>
                <a:gd name="connsiteX54" fmla="*/ 362766 w 898008"/>
                <a:gd name="connsiteY54" fmla="*/ 774836 h 774835"/>
                <a:gd name="connsiteX55" fmla="*/ 0 w 898008"/>
                <a:gd name="connsiteY55" fmla="*/ 774836 h 774835"/>
                <a:gd name="connsiteX56" fmla="*/ 124186 w 898008"/>
                <a:gd name="connsiteY56" fmla="*/ 595014 h 774835"/>
                <a:gd name="connsiteX57" fmla="*/ 133473 w 898008"/>
                <a:gd name="connsiteY57" fmla="*/ 581591 h 774835"/>
                <a:gd name="connsiteX58" fmla="*/ 146643 w 898008"/>
                <a:gd name="connsiteY58" fmla="*/ 562511 h 774835"/>
                <a:gd name="connsiteX59" fmla="*/ 160488 w 898008"/>
                <a:gd name="connsiteY59" fmla="*/ 542419 h 774835"/>
                <a:gd name="connsiteX60" fmla="*/ 164119 w 898008"/>
                <a:gd name="connsiteY60" fmla="*/ 537184 h 774835"/>
                <a:gd name="connsiteX61" fmla="*/ 164287 w 898008"/>
                <a:gd name="connsiteY61" fmla="*/ 536931 h 774835"/>
                <a:gd name="connsiteX62" fmla="*/ 164287 w 898008"/>
                <a:gd name="connsiteY62" fmla="*/ 536931 h 774835"/>
                <a:gd name="connsiteX63" fmla="*/ 165216 w 898008"/>
                <a:gd name="connsiteY63" fmla="*/ 535580 h 774835"/>
                <a:gd name="connsiteX64" fmla="*/ 169606 w 898008"/>
                <a:gd name="connsiteY64" fmla="*/ 529164 h 774835"/>
                <a:gd name="connsiteX65" fmla="*/ 174249 w 898008"/>
                <a:gd name="connsiteY65" fmla="*/ 522410 h 774835"/>
                <a:gd name="connsiteX66" fmla="*/ 175431 w 898008"/>
                <a:gd name="connsiteY66" fmla="*/ 520722 h 774835"/>
                <a:gd name="connsiteX67" fmla="*/ 178808 w 898008"/>
                <a:gd name="connsiteY67" fmla="*/ 515825 h 774835"/>
                <a:gd name="connsiteX68" fmla="*/ 181003 w 898008"/>
                <a:gd name="connsiteY68" fmla="*/ 512702 h 774835"/>
                <a:gd name="connsiteX69" fmla="*/ 198057 w 898008"/>
                <a:gd name="connsiteY69" fmla="*/ 488050 h 774835"/>
                <a:gd name="connsiteX70" fmla="*/ 228533 w 898008"/>
                <a:gd name="connsiteY70" fmla="*/ 443897 h 774835"/>
                <a:gd name="connsiteX71" fmla="*/ 236638 w 898008"/>
                <a:gd name="connsiteY71" fmla="*/ 432078 h 774835"/>
                <a:gd name="connsiteX72" fmla="*/ 239509 w 898008"/>
                <a:gd name="connsiteY72" fmla="*/ 427856 h 774835"/>
                <a:gd name="connsiteX73" fmla="*/ 246178 w 898008"/>
                <a:gd name="connsiteY73" fmla="*/ 418232 h 774835"/>
                <a:gd name="connsiteX74" fmla="*/ 246347 w 898008"/>
                <a:gd name="connsiteY74" fmla="*/ 417979 h 774835"/>
                <a:gd name="connsiteX75" fmla="*/ 247697 w 898008"/>
                <a:gd name="connsiteY75" fmla="*/ 415953 h 774835"/>
                <a:gd name="connsiteX76" fmla="*/ 251497 w 898008"/>
                <a:gd name="connsiteY76" fmla="*/ 410465 h 774835"/>
                <a:gd name="connsiteX77" fmla="*/ 255042 w 898008"/>
                <a:gd name="connsiteY77" fmla="*/ 405315 h 774835"/>
                <a:gd name="connsiteX78" fmla="*/ 259095 w 898008"/>
                <a:gd name="connsiteY78" fmla="*/ 399406 h 774835"/>
                <a:gd name="connsiteX79" fmla="*/ 259432 w 898008"/>
                <a:gd name="connsiteY79" fmla="*/ 398899 h 774835"/>
                <a:gd name="connsiteX80" fmla="*/ 277583 w 898008"/>
                <a:gd name="connsiteY80" fmla="*/ 372559 h 774835"/>
                <a:gd name="connsiteX81" fmla="*/ 380495 w 898008"/>
                <a:gd name="connsiteY81" fmla="*/ 223637 h 774835"/>
                <a:gd name="connsiteX82" fmla="*/ 395776 w 898008"/>
                <a:gd name="connsiteY82" fmla="*/ 201518 h 774835"/>
                <a:gd name="connsiteX83" fmla="*/ 396451 w 898008"/>
                <a:gd name="connsiteY83" fmla="*/ 200505 h 774835"/>
                <a:gd name="connsiteX84" fmla="*/ 400081 w 898008"/>
                <a:gd name="connsiteY84" fmla="*/ 195271 h 774835"/>
                <a:gd name="connsiteX85" fmla="*/ 407088 w 898008"/>
                <a:gd name="connsiteY85" fmla="*/ 185140 h 774835"/>
                <a:gd name="connsiteX86" fmla="*/ 515825 w 898008"/>
                <a:gd name="connsiteY86" fmla="*/ 27691 h 774835"/>
                <a:gd name="connsiteX87" fmla="*/ 531612 w 898008"/>
                <a:gd name="connsiteY87" fmla="*/ 4896 h 774835"/>
                <a:gd name="connsiteX88" fmla="*/ 532035 w 898008"/>
                <a:gd name="connsiteY88" fmla="*/ 4306 h 774835"/>
                <a:gd name="connsiteX89" fmla="*/ 532710 w 898008"/>
                <a:gd name="connsiteY89" fmla="*/ 3292 h 774835"/>
                <a:gd name="connsiteX90" fmla="*/ 534989 w 898008"/>
                <a:gd name="connsiteY90" fmla="*/ 0 h 774835"/>
                <a:gd name="connsiteX91" fmla="*/ 897756 w 898008"/>
                <a:gd name="connsiteY91" fmla="*/ 0 h 77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98008" h="774835" fill="norm" stroke="1" extrusionOk="0">
                  <a:moveTo>
                    <a:pt x="898009" y="169"/>
                  </a:moveTo>
                  <a:lnTo>
                    <a:pt x="741742" y="226423"/>
                  </a:lnTo>
                  <a:lnTo>
                    <a:pt x="694296" y="230897"/>
                  </a:lnTo>
                  <a:lnTo>
                    <a:pt x="694296" y="230897"/>
                  </a:lnTo>
                  <a:cubicBezTo>
                    <a:pt x="690497" y="230306"/>
                    <a:pt x="687964" y="228027"/>
                    <a:pt x="685600" y="223552"/>
                  </a:cubicBezTo>
                  <a:cubicBezTo>
                    <a:pt x="680535" y="213844"/>
                    <a:pt x="674710" y="204304"/>
                    <a:pt x="668294" y="195355"/>
                  </a:cubicBezTo>
                  <a:cubicBezTo>
                    <a:pt x="664663" y="190290"/>
                    <a:pt x="664663" y="186406"/>
                    <a:pt x="667449" y="181172"/>
                  </a:cubicBezTo>
                  <a:cubicBezTo>
                    <a:pt x="678846" y="159644"/>
                    <a:pt x="689653" y="137863"/>
                    <a:pt x="700965" y="116335"/>
                  </a:cubicBezTo>
                  <a:cubicBezTo>
                    <a:pt x="703498" y="111354"/>
                    <a:pt x="702569" y="108568"/>
                    <a:pt x="698433" y="105191"/>
                  </a:cubicBezTo>
                  <a:cubicBezTo>
                    <a:pt x="686276" y="95229"/>
                    <a:pt x="673865" y="85352"/>
                    <a:pt x="662637" y="74377"/>
                  </a:cubicBezTo>
                  <a:cubicBezTo>
                    <a:pt x="655714" y="67623"/>
                    <a:pt x="650649" y="68383"/>
                    <a:pt x="643557" y="73533"/>
                  </a:cubicBezTo>
                  <a:cubicBezTo>
                    <a:pt x="626420" y="86196"/>
                    <a:pt x="608775" y="98100"/>
                    <a:pt x="591553" y="110594"/>
                  </a:cubicBezTo>
                  <a:cubicBezTo>
                    <a:pt x="586741" y="114056"/>
                    <a:pt x="583279" y="113887"/>
                    <a:pt x="578298" y="110763"/>
                  </a:cubicBezTo>
                  <a:cubicBezTo>
                    <a:pt x="568674" y="104854"/>
                    <a:pt x="558543" y="99535"/>
                    <a:pt x="548244" y="94892"/>
                  </a:cubicBezTo>
                  <a:cubicBezTo>
                    <a:pt x="542672" y="92359"/>
                    <a:pt x="540224" y="89320"/>
                    <a:pt x="539970" y="83241"/>
                  </a:cubicBezTo>
                  <a:cubicBezTo>
                    <a:pt x="539042" y="59518"/>
                    <a:pt x="537522" y="35795"/>
                    <a:pt x="536509" y="12072"/>
                  </a:cubicBezTo>
                  <a:cubicBezTo>
                    <a:pt x="536340" y="8611"/>
                    <a:pt x="535580" y="6416"/>
                    <a:pt x="533470" y="4981"/>
                  </a:cubicBezTo>
                  <a:lnTo>
                    <a:pt x="517598" y="27860"/>
                  </a:lnTo>
                  <a:lnTo>
                    <a:pt x="408524" y="185815"/>
                  </a:lnTo>
                  <a:lnTo>
                    <a:pt x="401516" y="195946"/>
                  </a:lnTo>
                  <a:lnTo>
                    <a:pt x="397886" y="201180"/>
                  </a:lnTo>
                  <a:cubicBezTo>
                    <a:pt x="484842" y="188095"/>
                    <a:pt x="562596" y="244658"/>
                    <a:pt x="584715" y="320470"/>
                  </a:cubicBezTo>
                  <a:cubicBezTo>
                    <a:pt x="598813" y="368760"/>
                    <a:pt x="590287" y="425324"/>
                    <a:pt x="558628" y="468633"/>
                  </a:cubicBezTo>
                  <a:cubicBezTo>
                    <a:pt x="552803" y="476484"/>
                    <a:pt x="546302" y="483998"/>
                    <a:pt x="538957" y="490836"/>
                  </a:cubicBezTo>
                  <a:lnTo>
                    <a:pt x="538873" y="490836"/>
                  </a:lnTo>
                  <a:cubicBezTo>
                    <a:pt x="519287" y="509325"/>
                    <a:pt x="494044" y="523592"/>
                    <a:pt x="463230" y="531359"/>
                  </a:cubicBezTo>
                  <a:cubicBezTo>
                    <a:pt x="377625" y="552718"/>
                    <a:pt x="289909" y="501558"/>
                    <a:pt x="264076" y="415531"/>
                  </a:cubicBezTo>
                  <a:cubicBezTo>
                    <a:pt x="262556" y="410634"/>
                    <a:pt x="261205" y="405738"/>
                    <a:pt x="260108" y="400757"/>
                  </a:cubicBezTo>
                  <a:lnTo>
                    <a:pt x="256055" y="406666"/>
                  </a:lnTo>
                  <a:lnTo>
                    <a:pt x="252510" y="411816"/>
                  </a:lnTo>
                  <a:lnTo>
                    <a:pt x="248711" y="417388"/>
                  </a:lnTo>
                  <a:lnTo>
                    <a:pt x="247107" y="419667"/>
                  </a:lnTo>
                  <a:cubicBezTo>
                    <a:pt x="247951" y="423298"/>
                    <a:pt x="247697" y="427265"/>
                    <a:pt x="246262" y="431487"/>
                  </a:cubicBezTo>
                  <a:cubicBezTo>
                    <a:pt x="236723" y="459431"/>
                    <a:pt x="227689" y="487544"/>
                    <a:pt x="217981" y="515403"/>
                  </a:cubicBezTo>
                  <a:cubicBezTo>
                    <a:pt x="217052" y="518358"/>
                    <a:pt x="213337" y="522326"/>
                    <a:pt x="210805" y="522410"/>
                  </a:cubicBezTo>
                  <a:cubicBezTo>
                    <a:pt x="199154" y="522664"/>
                    <a:pt x="187588" y="522748"/>
                    <a:pt x="176022" y="522495"/>
                  </a:cubicBezTo>
                  <a:lnTo>
                    <a:pt x="170113" y="530937"/>
                  </a:lnTo>
                  <a:lnTo>
                    <a:pt x="165723" y="537353"/>
                  </a:lnTo>
                  <a:cubicBezTo>
                    <a:pt x="177880" y="538029"/>
                    <a:pt x="190121" y="538198"/>
                    <a:pt x="202362" y="538198"/>
                  </a:cubicBezTo>
                  <a:cubicBezTo>
                    <a:pt x="205317" y="538198"/>
                    <a:pt x="208187" y="538282"/>
                    <a:pt x="211986" y="538451"/>
                  </a:cubicBezTo>
                  <a:cubicBezTo>
                    <a:pt x="210045" y="549257"/>
                    <a:pt x="207596" y="558881"/>
                    <a:pt x="206752" y="568674"/>
                  </a:cubicBezTo>
                  <a:cubicBezTo>
                    <a:pt x="206330" y="573908"/>
                    <a:pt x="204895" y="577285"/>
                    <a:pt x="201687" y="579649"/>
                  </a:cubicBezTo>
                  <a:cubicBezTo>
                    <a:pt x="182523" y="583364"/>
                    <a:pt x="168086" y="600248"/>
                    <a:pt x="168086" y="620594"/>
                  </a:cubicBezTo>
                  <a:cubicBezTo>
                    <a:pt x="168086" y="640940"/>
                    <a:pt x="183367" y="658585"/>
                    <a:pt x="203207" y="661793"/>
                  </a:cubicBezTo>
                  <a:cubicBezTo>
                    <a:pt x="205064" y="663735"/>
                    <a:pt x="206161" y="666352"/>
                    <a:pt x="207174" y="669560"/>
                  </a:cubicBezTo>
                  <a:cubicBezTo>
                    <a:pt x="219838" y="711603"/>
                    <a:pt x="251581" y="721396"/>
                    <a:pt x="285941" y="709830"/>
                  </a:cubicBezTo>
                  <a:cubicBezTo>
                    <a:pt x="311184" y="701387"/>
                    <a:pt x="332627" y="686107"/>
                    <a:pt x="352382" y="668462"/>
                  </a:cubicBezTo>
                  <a:cubicBezTo>
                    <a:pt x="364961" y="657234"/>
                    <a:pt x="377287" y="645921"/>
                    <a:pt x="390710" y="633596"/>
                  </a:cubicBezTo>
                  <a:cubicBezTo>
                    <a:pt x="396958" y="642376"/>
                    <a:pt x="402192" y="650396"/>
                    <a:pt x="408101" y="657994"/>
                  </a:cubicBezTo>
                  <a:cubicBezTo>
                    <a:pt x="409368" y="659598"/>
                    <a:pt x="410212" y="661118"/>
                    <a:pt x="410550" y="662637"/>
                  </a:cubicBezTo>
                  <a:cubicBezTo>
                    <a:pt x="405231" y="669138"/>
                    <a:pt x="402107" y="677496"/>
                    <a:pt x="402107" y="686613"/>
                  </a:cubicBezTo>
                  <a:cubicBezTo>
                    <a:pt x="402107" y="694634"/>
                    <a:pt x="404556" y="702063"/>
                    <a:pt x="408777" y="708141"/>
                  </a:cubicBezTo>
                  <a:lnTo>
                    <a:pt x="401685" y="718441"/>
                  </a:lnTo>
                  <a:lnTo>
                    <a:pt x="393243" y="730767"/>
                  </a:lnTo>
                  <a:lnTo>
                    <a:pt x="362766" y="774836"/>
                  </a:lnTo>
                  <a:lnTo>
                    <a:pt x="0" y="774836"/>
                  </a:lnTo>
                  <a:lnTo>
                    <a:pt x="124186" y="595014"/>
                  </a:lnTo>
                  <a:lnTo>
                    <a:pt x="133473" y="581591"/>
                  </a:lnTo>
                  <a:lnTo>
                    <a:pt x="146643" y="562511"/>
                  </a:lnTo>
                  <a:lnTo>
                    <a:pt x="160488" y="542419"/>
                  </a:lnTo>
                  <a:lnTo>
                    <a:pt x="164119" y="537184"/>
                  </a:lnTo>
                  <a:lnTo>
                    <a:pt x="164287" y="536931"/>
                  </a:lnTo>
                  <a:cubicBezTo>
                    <a:pt x="164287" y="536931"/>
                    <a:pt x="164287" y="536931"/>
                    <a:pt x="164287" y="536931"/>
                  </a:cubicBezTo>
                  <a:lnTo>
                    <a:pt x="165216" y="535580"/>
                  </a:lnTo>
                  <a:lnTo>
                    <a:pt x="169606" y="529164"/>
                  </a:lnTo>
                  <a:lnTo>
                    <a:pt x="174249" y="522410"/>
                  </a:lnTo>
                  <a:lnTo>
                    <a:pt x="175431" y="520722"/>
                  </a:lnTo>
                  <a:lnTo>
                    <a:pt x="178808" y="515825"/>
                  </a:lnTo>
                  <a:lnTo>
                    <a:pt x="181003" y="512702"/>
                  </a:lnTo>
                  <a:lnTo>
                    <a:pt x="198057" y="488050"/>
                  </a:lnTo>
                  <a:lnTo>
                    <a:pt x="228533" y="443897"/>
                  </a:lnTo>
                  <a:lnTo>
                    <a:pt x="236638" y="432078"/>
                  </a:lnTo>
                  <a:lnTo>
                    <a:pt x="239509" y="427856"/>
                  </a:lnTo>
                  <a:lnTo>
                    <a:pt x="246178" y="418232"/>
                  </a:lnTo>
                  <a:lnTo>
                    <a:pt x="246347" y="417979"/>
                  </a:lnTo>
                  <a:lnTo>
                    <a:pt x="247697" y="415953"/>
                  </a:lnTo>
                  <a:lnTo>
                    <a:pt x="251497" y="410465"/>
                  </a:lnTo>
                  <a:lnTo>
                    <a:pt x="255042" y="405315"/>
                  </a:lnTo>
                  <a:lnTo>
                    <a:pt x="259095" y="399406"/>
                  </a:lnTo>
                  <a:lnTo>
                    <a:pt x="259432" y="398899"/>
                  </a:lnTo>
                  <a:lnTo>
                    <a:pt x="277583" y="372559"/>
                  </a:lnTo>
                  <a:lnTo>
                    <a:pt x="380495" y="223637"/>
                  </a:lnTo>
                  <a:lnTo>
                    <a:pt x="395776" y="201518"/>
                  </a:lnTo>
                  <a:lnTo>
                    <a:pt x="396451" y="200505"/>
                  </a:lnTo>
                  <a:lnTo>
                    <a:pt x="400081" y="195271"/>
                  </a:lnTo>
                  <a:lnTo>
                    <a:pt x="407088" y="185140"/>
                  </a:lnTo>
                  <a:lnTo>
                    <a:pt x="515825" y="27691"/>
                  </a:lnTo>
                  <a:lnTo>
                    <a:pt x="531612" y="4896"/>
                  </a:lnTo>
                  <a:lnTo>
                    <a:pt x="532035" y="4306"/>
                  </a:lnTo>
                  <a:lnTo>
                    <a:pt x="532710" y="3292"/>
                  </a:lnTo>
                  <a:lnTo>
                    <a:pt x="534989" y="0"/>
                  </a:lnTo>
                  <a:lnTo>
                    <a:pt x="897756" y="0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Рисунок 11"/>
            <p:cNvSpPr/>
            <p:nvPr/>
          </p:nvSpPr>
          <p:spPr bwMode="auto">
            <a:xfrm>
              <a:off x="16236913" y="4693022"/>
              <a:ext cx="641780" cy="715209"/>
            </a:xfrm>
            <a:custGeom>
              <a:avLst/>
              <a:gdLst>
                <a:gd name="connsiteX0" fmla="*/ 486253 w 487772"/>
                <a:gd name="connsiteY0" fmla="*/ 10955 h 543580"/>
                <a:gd name="connsiteX1" fmla="*/ 482961 w 487772"/>
                <a:gd name="connsiteY1" fmla="*/ 10026 h 543580"/>
                <a:gd name="connsiteX2" fmla="*/ 464556 w 487772"/>
                <a:gd name="connsiteY2" fmla="*/ 6734 h 543580"/>
                <a:gd name="connsiteX3" fmla="*/ 434164 w 487772"/>
                <a:gd name="connsiteY3" fmla="*/ 487 h 543580"/>
                <a:gd name="connsiteX4" fmla="*/ 422851 w 487772"/>
                <a:gd name="connsiteY4" fmla="*/ 6227 h 543580"/>
                <a:gd name="connsiteX5" fmla="*/ 396089 w 487772"/>
                <a:gd name="connsiteY5" fmla="*/ 64226 h 543580"/>
                <a:gd name="connsiteX6" fmla="*/ 382075 w 487772"/>
                <a:gd name="connsiteY6" fmla="*/ 73682 h 543580"/>
                <a:gd name="connsiteX7" fmla="*/ 351514 w 487772"/>
                <a:gd name="connsiteY7" fmla="*/ 74779 h 543580"/>
                <a:gd name="connsiteX8" fmla="*/ 338850 w 487772"/>
                <a:gd name="connsiteY8" fmla="*/ 68110 h 543580"/>
                <a:gd name="connsiteX9" fmla="*/ 305250 w 487772"/>
                <a:gd name="connsiteY9" fmla="*/ 8085 h 543580"/>
                <a:gd name="connsiteX10" fmla="*/ 293853 w 487772"/>
                <a:gd name="connsiteY10" fmla="*/ 3610 h 543580"/>
                <a:gd name="connsiteX11" fmla="*/ 267682 w 487772"/>
                <a:gd name="connsiteY11" fmla="*/ 11631 h 543580"/>
                <a:gd name="connsiteX12" fmla="*/ 216015 w 487772"/>
                <a:gd name="connsiteY12" fmla="*/ 60512 h 543580"/>
                <a:gd name="connsiteX13" fmla="*/ 203436 w 487772"/>
                <a:gd name="connsiteY13" fmla="*/ 120283 h 543580"/>
                <a:gd name="connsiteX14" fmla="*/ 200565 w 487772"/>
                <a:gd name="connsiteY14" fmla="*/ 168235 h 543580"/>
                <a:gd name="connsiteX15" fmla="*/ 166796 w 487772"/>
                <a:gd name="connsiteY15" fmla="*/ 163086 h 543580"/>
                <a:gd name="connsiteX16" fmla="*/ 162068 w 487772"/>
                <a:gd name="connsiteY16" fmla="*/ 158105 h 543580"/>
                <a:gd name="connsiteX17" fmla="*/ 160717 w 487772"/>
                <a:gd name="connsiteY17" fmla="*/ 154812 h 543580"/>
                <a:gd name="connsiteX18" fmla="*/ 160633 w 487772"/>
                <a:gd name="connsiteY18" fmla="*/ 154559 h 543580"/>
                <a:gd name="connsiteX19" fmla="*/ 122052 w 487772"/>
                <a:gd name="connsiteY19" fmla="*/ 128641 h 543580"/>
                <a:gd name="connsiteX20" fmla="*/ 81106 w 487772"/>
                <a:gd name="connsiteY20" fmla="*/ 163001 h 543580"/>
                <a:gd name="connsiteX21" fmla="*/ 75788 w 487772"/>
                <a:gd name="connsiteY21" fmla="*/ 166800 h 543580"/>
                <a:gd name="connsiteX22" fmla="*/ 62533 w 487772"/>
                <a:gd name="connsiteY22" fmla="*/ 171444 h 543580"/>
                <a:gd name="connsiteX23" fmla="*/ 30368 w 487772"/>
                <a:gd name="connsiteY23" fmla="*/ 217285 h 543580"/>
                <a:gd name="connsiteX24" fmla="*/ 31297 w 487772"/>
                <a:gd name="connsiteY24" fmla="*/ 230033 h 543580"/>
                <a:gd name="connsiteX25" fmla="*/ 39148 w 487772"/>
                <a:gd name="connsiteY25" fmla="*/ 255613 h 543580"/>
                <a:gd name="connsiteX26" fmla="*/ 101284 w 487772"/>
                <a:gd name="connsiteY26" fmla="*/ 338770 h 543580"/>
                <a:gd name="connsiteX27" fmla="*/ 111246 w 487772"/>
                <a:gd name="connsiteY27" fmla="*/ 349154 h 543580"/>
                <a:gd name="connsiteX28" fmla="*/ 80853 w 487772"/>
                <a:gd name="connsiteY28" fmla="*/ 369669 h 543580"/>
                <a:gd name="connsiteX29" fmla="*/ 72073 w 487772"/>
                <a:gd name="connsiteY29" fmla="*/ 373384 h 543580"/>
                <a:gd name="connsiteX30" fmla="*/ 48603 w 487772"/>
                <a:gd name="connsiteY30" fmla="*/ 366545 h 543580"/>
                <a:gd name="connsiteX31" fmla="*/ 5295 w 487772"/>
                <a:gd name="connsiteY31" fmla="*/ 409854 h 543580"/>
                <a:gd name="connsiteX32" fmla="*/ 11542 w 487772"/>
                <a:gd name="connsiteY32" fmla="*/ 432227 h 543580"/>
                <a:gd name="connsiteX33" fmla="*/ 7405 w 487772"/>
                <a:gd name="connsiteY33" fmla="*/ 446156 h 543580"/>
                <a:gd name="connsiteX34" fmla="*/ 23192 w 487772"/>
                <a:gd name="connsiteY34" fmla="*/ 516565 h 543580"/>
                <a:gd name="connsiteX35" fmla="*/ 50967 w 487772"/>
                <a:gd name="connsiteY35" fmla="*/ 531171 h 543580"/>
                <a:gd name="connsiteX36" fmla="*/ 95205 w 487772"/>
                <a:gd name="connsiteY36" fmla="*/ 541470 h 543580"/>
                <a:gd name="connsiteX37" fmla="*/ 118421 w 487772"/>
                <a:gd name="connsiteY37" fmla="*/ 543581 h 543580"/>
                <a:gd name="connsiteX38" fmla="*/ 120026 w 487772"/>
                <a:gd name="connsiteY38" fmla="*/ 543581 h 543580"/>
                <a:gd name="connsiteX39" fmla="*/ 124416 w 487772"/>
                <a:gd name="connsiteY39" fmla="*/ 537249 h 543580"/>
                <a:gd name="connsiteX40" fmla="*/ 130325 w 487772"/>
                <a:gd name="connsiteY40" fmla="*/ 528807 h 543580"/>
                <a:gd name="connsiteX41" fmla="*/ 128721 w 487772"/>
                <a:gd name="connsiteY41" fmla="*/ 528807 h 543580"/>
                <a:gd name="connsiteX42" fmla="*/ 105083 w 487772"/>
                <a:gd name="connsiteY42" fmla="*/ 527287 h 543580"/>
                <a:gd name="connsiteX43" fmla="*/ 51474 w 487772"/>
                <a:gd name="connsiteY43" fmla="*/ 515130 h 543580"/>
                <a:gd name="connsiteX44" fmla="*/ 40161 w 487772"/>
                <a:gd name="connsiteY44" fmla="*/ 509896 h 543580"/>
                <a:gd name="connsiteX45" fmla="*/ 25556 w 487772"/>
                <a:gd name="connsiteY45" fmla="*/ 446494 h 543580"/>
                <a:gd name="connsiteX46" fmla="*/ 48772 w 487772"/>
                <a:gd name="connsiteY46" fmla="*/ 453248 h 543580"/>
                <a:gd name="connsiteX47" fmla="*/ 92081 w 487772"/>
                <a:gd name="connsiteY47" fmla="*/ 409939 h 543580"/>
                <a:gd name="connsiteX48" fmla="*/ 85243 w 487772"/>
                <a:gd name="connsiteY48" fmla="*/ 386554 h 543580"/>
                <a:gd name="connsiteX49" fmla="*/ 90562 w 487772"/>
                <a:gd name="connsiteY49" fmla="*/ 381235 h 543580"/>
                <a:gd name="connsiteX50" fmla="*/ 117577 w 487772"/>
                <a:gd name="connsiteY50" fmla="*/ 363506 h 543580"/>
                <a:gd name="connsiteX51" fmla="*/ 128552 w 487772"/>
                <a:gd name="connsiteY51" fmla="*/ 364266 h 543580"/>
                <a:gd name="connsiteX52" fmla="*/ 186466 w 487772"/>
                <a:gd name="connsiteY52" fmla="*/ 409348 h 543580"/>
                <a:gd name="connsiteX53" fmla="*/ 193980 w 487772"/>
                <a:gd name="connsiteY53" fmla="*/ 415089 h 543580"/>
                <a:gd name="connsiteX54" fmla="*/ 200818 w 487772"/>
                <a:gd name="connsiteY54" fmla="*/ 424291 h 543580"/>
                <a:gd name="connsiteX55" fmla="*/ 201325 w 487772"/>
                <a:gd name="connsiteY55" fmla="*/ 425979 h 543580"/>
                <a:gd name="connsiteX56" fmla="*/ 202929 w 487772"/>
                <a:gd name="connsiteY56" fmla="*/ 423700 h 543580"/>
                <a:gd name="connsiteX57" fmla="*/ 206728 w 487772"/>
                <a:gd name="connsiteY57" fmla="*/ 418128 h 543580"/>
                <a:gd name="connsiteX58" fmla="*/ 210274 w 487772"/>
                <a:gd name="connsiteY58" fmla="*/ 412978 h 543580"/>
                <a:gd name="connsiteX59" fmla="*/ 214326 w 487772"/>
                <a:gd name="connsiteY59" fmla="*/ 407068 h 543580"/>
                <a:gd name="connsiteX60" fmla="*/ 213989 w 487772"/>
                <a:gd name="connsiteY60" fmla="*/ 405211 h 543580"/>
                <a:gd name="connsiteX61" fmla="*/ 210611 w 487772"/>
                <a:gd name="connsiteY61" fmla="*/ 374397 h 543580"/>
                <a:gd name="connsiteX62" fmla="*/ 319602 w 487772"/>
                <a:gd name="connsiteY62" fmla="*/ 215681 h 543580"/>
                <a:gd name="connsiteX63" fmla="*/ 320446 w 487772"/>
                <a:gd name="connsiteY63" fmla="*/ 215428 h 543580"/>
                <a:gd name="connsiteX64" fmla="*/ 350332 w 487772"/>
                <a:gd name="connsiteY64" fmla="*/ 207914 h 543580"/>
                <a:gd name="connsiteX65" fmla="*/ 352189 w 487772"/>
                <a:gd name="connsiteY65" fmla="*/ 207577 h 543580"/>
                <a:gd name="connsiteX66" fmla="*/ 355819 w 487772"/>
                <a:gd name="connsiteY66" fmla="*/ 202342 h 543580"/>
                <a:gd name="connsiteX67" fmla="*/ 362826 w 487772"/>
                <a:gd name="connsiteY67" fmla="*/ 192212 h 543580"/>
                <a:gd name="connsiteX68" fmla="*/ 471901 w 487772"/>
                <a:gd name="connsiteY68" fmla="*/ 34256 h 543580"/>
                <a:gd name="connsiteX69" fmla="*/ 487773 w 487772"/>
                <a:gd name="connsiteY69" fmla="*/ 11377 h 543580"/>
                <a:gd name="connsiteX70" fmla="*/ 486591 w 487772"/>
                <a:gd name="connsiteY70" fmla="*/ 10702 h 543580"/>
                <a:gd name="connsiteX71" fmla="*/ 193051 w 487772"/>
                <a:gd name="connsiteY71" fmla="*/ 396516 h 543580"/>
                <a:gd name="connsiteX72" fmla="*/ 136404 w 487772"/>
                <a:gd name="connsiteY72" fmla="*/ 352025 h 543580"/>
                <a:gd name="connsiteX73" fmla="*/ 200227 w 487772"/>
                <a:gd name="connsiteY73" fmla="*/ 319353 h 543580"/>
                <a:gd name="connsiteX74" fmla="*/ 193051 w 487772"/>
                <a:gd name="connsiteY74" fmla="*/ 396516 h 543580"/>
                <a:gd name="connsiteX75" fmla="*/ 204871 w 487772"/>
                <a:gd name="connsiteY75" fmla="*/ 301371 h 543580"/>
                <a:gd name="connsiteX76" fmla="*/ 131507 w 487772"/>
                <a:gd name="connsiteY76" fmla="*/ 338010 h 543580"/>
                <a:gd name="connsiteX77" fmla="*/ 120616 w 487772"/>
                <a:gd name="connsiteY77" fmla="*/ 337166 h 543580"/>
                <a:gd name="connsiteX78" fmla="*/ 55273 w 487772"/>
                <a:gd name="connsiteY78" fmla="*/ 255276 h 543580"/>
                <a:gd name="connsiteX79" fmla="*/ 50039 w 487772"/>
                <a:gd name="connsiteY79" fmla="*/ 243203 h 543580"/>
                <a:gd name="connsiteX80" fmla="*/ 45733 w 487772"/>
                <a:gd name="connsiteY80" fmla="*/ 228176 h 543580"/>
                <a:gd name="connsiteX81" fmla="*/ 45311 w 487772"/>
                <a:gd name="connsiteY81" fmla="*/ 217285 h 543580"/>
                <a:gd name="connsiteX82" fmla="*/ 78827 w 487772"/>
                <a:gd name="connsiteY82" fmla="*/ 181828 h 543580"/>
                <a:gd name="connsiteX83" fmla="*/ 82119 w 487772"/>
                <a:gd name="connsiteY83" fmla="*/ 182756 h 543580"/>
                <a:gd name="connsiteX84" fmla="*/ 82119 w 487772"/>
                <a:gd name="connsiteY84" fmla="*/ 182756 h 543580"/>
                <a:gd name="connsiteX85" fmla="*/ 121883 w 487772"/>
                <a:gd name="connsiteY85" fmla="*/ 211967 h 543580"/>
                <a:gd name="connsiteX86" fmla="*/ 138092 w 487772"/>
                <a:gd name="connsiteY86" fmla="*/ 208674 h 543580"/>
                <a:gd name="connsiteX87" fmla="*/ 138261 w 487772"/>
                <a:gd name="connsiteY87" fmla="*/ 208674 h 543580"/>
                <a:gd name="connsiteX88" fmla="*/ 161646 w 487772"/>
                <a:gd name="connsiteY88" fmla="*/ 185036 h 543580"/>
                <a:gd name="connsiteX89" fmla="*/ 169413 w 487772"/>
                <a:gd name="connsiteY89" fmla="*/ 180477 h 543580"/>
                <a:gd name="connsiteX90" fmla="*/ 196260 w 487772"/>
                <a:gd name="connsiteY90" fmla="*/ 185711 h 543580"/>
                <a:gd name="connsiteX91" fmla="*/ 201832 w 487772"/>
                <a:gd name="connsiteY91" fmla="*/ 192127 h 543580"/>
                <a:gd name="connsiteX92" fmla="*/ 213989 w 487772"/>
                <a:gd name="connsiteY92" fmla="*/ 284824 h 543580"/>
                <a:gd name="connsiteX93" fmla="*/ 204618 w 487772"/>
                <a:gd name="connsiteY93" fmla="*/ 301286 h 543580"/>
                <a:gd name="connsiteX94" fmla="*/ 228509 w 487772"/>
                <a:gd name="connsiteY94" fmla="*/ 268699 h 543580"/>
                <a:gd name="connsiteX95" fmla="*/ 225977 w 487772"/>
                <a:gd name="connsiteY95" fmla="*/ 268108 h 543580"/>
                <a:gd name="connsiteX96" fmla="*/ 216943 w 487772"/>
                <a:gd name="connsiteY96" fmla="*/ 190270 h 543580"/>
                <a:gd name="connsiteX97" fmla="*/ 293177 w 487772"/>
                <a:gd name="connsiteY97" fmla="*/ 208674 h 543580"/>
                <a:gd name="connsiteX98" fmla="*/ 293431 w 487772"/>
                <a:gd name="connsiteY98" fmla="*/ 211291 h 543580"/>
                <a:gd name="connsiteX99" fmla="*/ 228425 w 487772"/>
                <a:gd name="connsiteY99" fmla="*/ 268783 h 543580"/>
                <a:gd name="connsiteX100" fmla="*/ 321628 w 487772"/>
                <a:gd name="connsiteY100" fmla="*/ 198797 h 543580"/>
                <a:gd name="connsiteX101" fmla="*/ 313101 w 487772"/>
                <a:gd name="connsiteY101" fmla="*/ 198374 h 543580"/>
                <a:gd name="connsiteX102" fmla="*/ 223022 w 487772"/>
                <a:gd name="connsiteY102" fmla="*/ 172794 h 543580"/>
                <a:gd name="connsiteX103" fmla="*/ 216521 w 487772"/>
                <a:gd name="connsiteY103" fmla="*/ 165281 h 543580"/>
                <a:gd name="connsiteX104" fmla="*/ 233743 w 487772"/>
                <a:gd name="connsiteY104" fmla="*/ 55531 h 543580"/>
                <a:gd name="connsiteX105" fmla="*/ 265064 w 487772"/>
                <a:gd name="connsiteY105" fmla="*/ 29359 h 543580"/>
                <a:gd name="connsiteX106" fmla="*/ 274182 w 487772"/>
                <a:gd name="connsiteY106" fmla="*/ 35522 h 543580"/>
                <a:gd name="connsiteX107" fmla="*/ 297905 w 487772"/>
                <a:gd name="connsiteY107" fmla="*/ 113276 h 543580"/>
                <a:gd name="connsiteX108" fmla="*/ 321290 w 487772"/>
                <a:gd name="connsiteY108" fmla="*/ 190185 h 543580"/>
                <a:gd name="connsiteX109" fmla="*/ 321543 w 487772"/>
                <a:gd name="connsiteY109" fmla="*/ 198712 h 5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87772" h="543580" fill="norm" stroke="1" extrusionOk="0">
                  <a:moveTo>
                    <a:pt x="486253" y="10955"/>
                  </a:moveTo>
                  <a:cubicBezTo>
                    <a:pt x="485324" y="10617"/>
                    <a:pt x="484227" y="10280"/>
                    <a:pt x="482961" y="10026"/>
                  </a:cubicBezTo>
                  <a:cubicBezTo>
                    <a:pt x="476798" y="8929"/>
                    <a:pt x="470635" y="7831"/>
                    <a:pt x="464556" y="6734"/>
                  </a:cubicBezTo>
                  <a:cubicBezTo>
                    <a:pt x="454426" y="4877"/>
                    <a:pt x="444295" y="2766"/>
                    <a:pt x="434164" y="487"/>
                  </a:cubicBezTo>
                  <a:cubicBezTo>
                    <a:pt x="428001" y="-949"/>
                    <a:pt x="425215" y="740"/>
                    <a:pt x="422851" y="6227"/>
                  </a:cubicBezTo>
                  <a:cubicBezTo>
                    <a:pt x="414156" y="25645"/>
                    <a:pt x="404785" y="44809"/>
                    <a:pt x="396089" y="64226"/>
                  </a:cubicBezTo>
                  <a:cubicBezTo>
                    <a:pt x="393219" y="70473"/>
                    <a:pt x="390180" y="74272"/>
                    <a:pt x="382075" y="73682"/>
                  </a:cubicBezTo>
                  <a:cubicBezTo>
                    <a:pt x="371944" y="72922"/>
                    <a:pt x="361644" y="73682"/>
                    <a:pt x="351514" y="74779"/>
                  </a:cubicBezTo>
                  <a:cubicBezTo>
                    <a:pt x="345351" y="75370"/>
                    <a:pt x="341889" y="73513"/>
                    <a:pt x="338850" y="68110"/>
                  </a:cubicBezTo>
                  <a:cubicBezTo>
                    <a:pt x="327875" y="48017"/>
                    <a:pt x="316225" y="28177"/>
                    <a:pt x="305250" y="8085"/>
                  </a:cubicBezTo>
                  <a:cubicBezTo>
                    <a:pt x="302295" y="2766"/>
                    <a:pt x="299087" y="1837"/>
                    <a:pt x="293853" y="3610"/>
                  </a:cubicBezTo>
                  <a:cubicBezTo>
                    <a:pt x="285242" y="6565"/>
                    <a:pt x="276462" y="9436"/>
                    <a:pt x="267682" y="11631"/>
                  </a:cubicBezTo>
                  <a:cubicBezTo>
                    <a:pt x="241088" y="18131"/>
                    <a:pt x="223781" y="35353"/>
                    <a:pt x="216015" y="60512"/>
                  </a:cubicBezTo>
                  <a:cubicBezTo>
                    <a:pt x="209936" y="79844"/>
                    <a:pt x="206390" y="100190"/>
                    <a:pt x="203436" y="120283"/>
                  </a:cubicBezTo>
                  <a:cubicBezTo>
                    <a:pt x="201156" y="135733"/>
                    <a:pt x="201409" y="151520"/>
                    <a:pt x="200565" y="168235"/>
                  </a:cubicBezTo>
                  <a:cubicBezTo>
                    <a:pt x="188999" y="166547"/>
                    <a:pt x="177855" y="165112"/>
                    <a:pt x="166796" y="163086"/>
                  </a:cubicBezTo>
                  <a:cubicBezTo>
                    <a:pt x="164939" y="162748"/>
                    <a:pt x="162828" y="160131"/>
                    <a:pt x="162068" y="158105"/>
                  </a:cubicBezTo>
                  <a:cubicBezTo>
                    <a:pt x="161646" y="157007"/>
                    <a:pt x="161140" y="155910"/>
                    <a:pt x="160717" y="154812"/>
                  </a:cubicBezTo>
                  <a:cubicBezTo>
                    <a:pt x="160717" y="154812"/>
                    <a:pt x="160717" y="154643"/>
                    <a:pt x="160633" y="154559"/>
                  </a:cubicBezTo>
                  <a:cubicBezTo>
                    <a:pt x="154470" y="139363"/>
                    <a:pt x="139527" y="128641"/>
                    <a:pt x="122052" y="128641"/>
                  </a:cubicBezTo>
                  <a:cubicBezTo>
                    <a:pt x="101537" y="128641"/>
                    <a:pt x="84568" y="143499"/>
                    <a:pt x="81106" y="163001"/>
                  </a:cubicBezTo>
                  <a:cubicBezTo>
                    <a:pt x="79587" y="164521"/>
                    <a:pt x="77645" y="165872"/>
                    <a:pt x="75788" y="166800"/>
                  </a:cubicBezTo>
                  <a:cubicBezTo>
                    <a:pt x="71735" y="168995"/>
                    <a:pt x="66839" y="169671"/>
                    <a:pt x="62533" y="171444"/>
                  </a:cubicBezTo>
                  <a:cubicBezTo>
                    <a:pt x="50208" y="176256"/>
                    <a:pt x="31466" y="195673"/>
                    <a:pt x="30368" y="217285"/>
                  </a:cubicBezTo>
                  <a:cubicBezTo>
                    <a:pt x="30115" y="222013"/>
                    <a:pt x="30706" y="226150"/>
                    <a:pt x="31297" y="230033"/>
                  </a:cubicBezTo>
                  <a:cubicBezTo>
                    <a:pt x="32479" y="237885"/>
                    <a:pt x="34758" y="246158"/>
                    <a:pt x="39148" y="255613"/>
                  </a:cubicBezTo>
                  <a:cubicBezTo>
                    <a:pt x="54007" y="287610"/>
                    <a:pt x="89296" y="326613"/>
                    <a:pt x="101284" y="338770"/>
                  </a:cubicBezTo>
                  <a:cubicBezTo>
                    <a:pt x="104492" y="341978"/>
                    <a:pt x="107615" y="345355"/>
                    <a:pt x="111246" y="349154"/>
                  </a:cubicBezTo>
                  <a:cubicBezTo>
                    <a:pt x="100439" y="356415"/>
                    <a:pt x="90309" y="362578"/>
                    <a:pt x="80853" y="369669"/>
                  </a:cubicBezTo>
                  <a:cubicBezTo>
                    <a:pt x="77814" y="371948"/>
                    <a:pt x="75028" y="373215"/>
                    <a:pt x="72073" y="373384"/>
                  </a:cubicBezTo>
                  <a:cubicBezTo>
                    <a:pt x="65319" y="368994"/>
                    <a:pt x="57299" y="366545"/>
                    <a:pt x="48603" y="366545"/>
                  </a:cubicBezTo>
                  <a:cubicBezTo>
                    <a:pt x="24627" y="366545"/>
                    <a:pt x="5295" y="385963"/>
                    <a:pt x="5295" y="409854"/>
                  </a:cubicBezTo>
                  <a:cubicBezTo>
                    <a:pt x="5295" y="418044"/>
                    <a:pt x="7574" y="425642"/>
                    <a:pt x="11542" y="432227"/>
                  </a:cubicBezTo>
                  <a:cubicBezTo>
                    <a:pt x="11542" y="436870"/>
                    <a:pt x="9938" y="441175"/>
                    <a:pt x="7405" y="446156"/>
                  </a:cubicBezTo>
                  <a:cubicBezTo>
                    <a:pt x="-6440" y="472581"/>
                    <a:pt x="-700" y="498921"/>
                    <a:pt x="23192" y="516565"/>
                  </a:cubicBezTo>
                  <a:cubicBezTo>
                    <a:pt x="31550" y="522728"/>
                    <a:pt x="41174" y="527709"/>
                    <a:pt x="50967" y="531171"/>
                  </a:cubicBezTo>
                  <a:cubicBezTo>
                    <a:pt x="65404" y="536405"/>
                    <a:pt x="80262" y="539528"/>
                    <a:pt x="95205" y="541470"/>
                  </a:cubicBezTo>
                  <a:cubicBezTo>
                    <a:pt x="102888" y="542483"/>
                    <a:pt x="110570" y="543159"/>
                    <a:pt x="118421" y="543581"/>
                  </a:cubicBezTo>
                  <a:lnTo>
                    <a:pt x="120026" y="543581"/>
                  </a:lnTo>
                  <a:cubicBezTo>
                    <a:pt x="120026" y="543581"/>
                    <a:pt x="124416" y="537249"/>
                    <a:pt x="124416" y="537249"/>
                  </a:cubicBezTo>
                  <a:lnTo>
                    <a:pt x="130325" y="528807"/>
                  </a:lnTo>
                  <a:cubicBezTo>
                    <a:pt x="129734" y="528807"/>
                    <a:pt x="129228" y="528807"/>
                    <a:pt x="128721" y="528807"/>
                  </a:cubicBezTo>
                  <a:cubicBezTo>
                    <a:pt x="120785" y="528553"/>
                    <a:pt x="112934" y="528131"/>
                    <a:pt x="105083" y="527287"/>
                  </a:cubicBezTo>
                  <a:cubicBezTo>
                    <a:pt x="86932" y="525430"/>
                    <a:pt x="69034" y="521884"/>
                    <a:pt x="51474" y="515130"/>
                  </a:cubicBezTo>
                  <a:cubicBezTo>
                    <a:pt x="47590" y="513610"/>
                    <a:pt x="43791" y="511922"/>
                    <a:pt x="40161" y="509896"/>
                  </a:cubicBezTo>
                  <a:cubicBezTo>
                    <a:pt x="13737" y="494953"/>
                    <a:pt x="8418" y="472496"/>
                    <a:pt x="25556" y="446494"/>
                  </a:cubicBezTo>
                  <a:cubicBezTo>
                    <a:pt x="32310" y="450800"/>
                    <a:pt x="40246" y="453248"/>
                    <a:pt x="48772" y="453248"/>
                  </a:cubicBezTo>
                  <a:cubicBezTo>
                    <a:pt x="72749" y="453248"/>
                    <a:pt x="92081" y="433831"/>
                    <a:pt x="92081" y="409939"/>
                  </a:cubicBezTo>
                  <a:cubicBezTo>
                    <a:pt x="92081" y="401328"/>
                    <a:pt x="89549" y="393392"/>
                    <a:pt x="85243" y="386554"/>
                  </a:cubicBezTo>
                  <a:cubicBezTo>
                    <a:pt x="86172" y="384612"/>
                    <a:pt x="87945" y="382923"/>
                    <a:pt x="90562" y="381235"/>
                  </a:cubicBezTo>
                  <a:cubicBezTo>
                    <a:pt x="99764" y="375579"/>
                    <a:pt x="108713" y="369585"/>
                    <a:pt x="117577" y="363506"/>
                  </a:cubicBezTo>
                  <a:cubicBezTo>
                    <a:pt x="121630" y="360720"/>
                    <a:pt x="124584" y="361058"/>
                    <a:pt x="128552" y="364266"/>
                  </a:cubicBezTo>
                  <a:cubicBezTo>
                    <a:pt x="147716" y="379462"/>
                    <a:pt x="167049" y="394405"/>
                    <a:pt x="186466" y="409348"/>
                  </a:cubicBezTo>
                  <a:cubicBezTo>
                    <a:pt x="188915" y="411205"/>
                    <a:pt x="191448" y="413231"/>
                    <a:pt x="193980" y="415089"/>
                  </a:cubicBezTo>
                  <a:cubicBezTo>
                    <a:pt x="197357" y="417706"/>
                    <a:pt x="199636" y="420829"/>
                    <a:pt x="200818" y="424291"/>
                  </a:cubicBezTo>
                  <a:cubicBezTo>
                    <a:pt x="200987" y="424797"/>
                    <a:pt x="201156" y="425388"/>
                    <a:pt x="201325" y="425979"/>
                  </a:cubicBezTo>
                  <a:lnTo>
                    <a:pt x="202929" y="423700"/>
                  </a:lnTo>
                  <a:lnTo>
                    <a:pt x="206728" y="418128"/>
                  </a:lnTo>
                  <a:lnTo>
                    <a:pt x="210274" y="412978"/>
                  </a:lnTo>
                  <a:lnTo>
                    <a:pt x="214326" y="407068"/>
                  </a:lnTo>
                  <a:cubicBezTo>
                    <a:pt x="214157" y="406478"/>
                    <a:pt x="214073" y="405802"/>
                    <a:pt x="213989" y="405211"/>
                  </a:cubicBezTo>
                  <a:cubicBezTo>
                    <a:pt x="211793" y="394996"/>
                    <a:pt x="210780" y="384696"/>
                    <a:pt x="210611" y="374397"/>
                  </a:cubicBezTo>
                  <a:cubicBezTo>
                    <a:pt x="209514" y="306521"/>
                    <a:pt x="250122" y="240164"/>
                    <a:pt x="319602" y="215681"/>
                  </a:cubicBezTo>
                  <a:cubicBezTo>
                    <a:pt x="319855" y="215681"/>
                    <a:pt x="320108" y="215512"/>
                    <a:pt x="320446" y="215428"/>
                  </a:cubicBezTo>
                  <a:cubicBezTo>
                    <a:pt x="330492" y="211967"/>
                    <a:pt x="340454" y="209518"/>
                    <a:pt x="350332" y="207914"/>
                  </a:cubicBezTo>
                  <a:cubicBezTo>
                    <a:pt x="350923" y="207745"/>
                    <a:pt x="351598" y="207661"/>
                    <a:pt x="352189" y="207577"/>
                  </a:cubicBezTo>
                  <a:lnTo>
                    <a:pt x="355819" y="202342"/>
                  </a:lnTo>
                  <a:lnTo>
                    <a:pt x="362826" y="192212"/>
                  </a:lnTo>
                  <a:lnTo>
                    <a:pt x="471901" y="34256"/>
                  </a:lnTo>
                  <a:lnTo>
                    <a:pt x="487773" y="11377"/>
                  </a:lnTo>
                  <a:cubicBezTo>
                    <a:pt x="487773" y="11377"/>
                    <a:pt x="487013" y="10955"/>
                    <a:pt x="486591" y="10702"/>
                  </a:cubicBezTo>
                  <a:close/>
                  <a:moveTo>
                    <a:pt x="193051" y="396516"/>
                  </a:moveTo>
                  <a:cubicBezTo>
                    <a:pt x="174901" y="382248"/>
                    <a:pt x="156665" y="367981"/>
                    <a:pt x="136404" y="352025"/>
                  </a:cubicBezTo>
                  <a:cubicBezTo>
                    <a:pt x="159367" y="340290"/>
                    <a:pt x="179881" y="329737"/>
                    <a:pt x="200227" y="319353"/>
                  </a:cubicBezTo>
                  <a:cubicBezTo>
                    <a:pt x="197864" y="345355"/>
                    <a:pt x="195584" y="370007"/>
                    <a:pt x="193051" y="396516"/>
                  </a:cubicBezTo>
                  <a:close/>
                  <a:moveTo>
                    <a:pt x="204871" y="301371"/>
                  </a:moveTo>
                  <a:cubicBezTo>
                    <a:pt x="180304" y="313359"/>
                    <a:pt x="155905" y="325600"/>
                    <a:pt x="131507" y="338010"/>
                  </a:cubicBezTo>
                  <a:cubicBezTo>
                    <a:pt x="127370" y="340121"/>
                    <a:pt x="124416" y="340881"/>
                    <a:pt x="120616" y="337166"/>
                  </a:cubicBezTo>
                  <a:cubicBezTo>
                    <a:pt x="95374" y="312599"/>
                    <a:pt x="71904" y="286681"/>
                    <a:pt x="55273" y="255276"/>
                  </a:cubicBezTo>
                  <a:cubicBezTo>
                    <a:pt x="53247" y="251392"/>
                    <a:pt x="51812" y="247171"/>
                    <a:pt x="50039" y="243203"/>
                  </a:cubicBezTo>
                  <a:cubicBezTo>
                    <a:pt x="48519" y="239826"/>
                    <a:pt x="46577" y="234676"/>
                    <a:pt x="45733" y="228176"/>
                  </a:cubicBezTo>
                  <a:cubicBezTo>
                    <a:pt x="45142" y="223786"/>
                    <a:pt x="45142" y="219734"/>
                    <a:pt x="45311" y="217285"/>
                  </a:cubicBezTo>
                  <a:cubicBezTo>
                    <a:pt x="46831" y="199810"/>
                    <a:pt x="64813" y="183516"/>
                    <a:pt x="78827" y="181828"/>
                  </a:cubicBezTo>
                  <a:cubicBezTo>
                    <a:pt x="79756" y="181743"/>
                    <a:pt x="81022" y="182165"/>
                    <a:pt x="82119" y="182756"/>
                  </a:cubicBezTo>
                  <a:lnTo>
                    <a:pt x="82119" y="182756"/>
                  </a:lnTo>
                  <a:cubicBezTo>
                    <a:pt x="87438" y="199725"/>
                    <a:pt x="103225" y="211967"/>
                    <a:pt x="121883" y="211967"/>
                  </a:cubicBezTo>
                  <a:cubicBezTo>
                    <a:pt x="127624" y="211967"/>
                    <a:pt x="133111" y="210785"/>
                    <a:pt x="138092" y="208674"/>
                  </a:cubicBezTo>
                  <a:cubicBezTo>
                    <a:pt x="138092" y="208674"/>
                    <a:pt x="138261" y="208674"/>
                    <a:pt x="138261" y="208674"/>
                  </a:cubicBezTo>
                  <a:cubicBezTo>
                    <a:pt x="148645" y="204791"/>
                    <a:pt x="156327" y="196517"/>
                    <a:pt x="161646" y="185036"/>
                  </a:cubicBezTo>
                  <a:cubicBezTo>
                    <a:pt x="162659" y="182756"/>
                    <a:pt x="166965" y="180224"/>
                    <a:pt x="169413" y="180477"/>
                  </a:cubicBezTo>
                  <a:cubicBezTo>
                    <a:pt x="178446" y="181490"/>
                    <a:pt x="187480" y="183347"/>
                    <a:pt x="196260" y="185711"/>
                  </a:cubicBezTo>
                  <a:cubicBezTo>
                    <a:pt x="198623" y="186302"/>
                    <a:pt x="201578" y="189763"/>
                    <a:pt x="201832" y="192127"/>
                  </a:cubicBezTo>
                  <a:cubicBezTo>
                    <a:pt x="206137" y="223026"/>
                    <a:pt x="209936" y="253925"/>
                    <a:pt x="213989" y="284824"/>
                  </a:cubicBezTo>
                  <a:cubicBezTo>
                    <a:pt x="215086" y="292760"/>
                    <a:pt x="211793" y="297741"/>
                    <a:pt x="204618" y="301286"/>
                  </a:cubicBezTo>
                  <a:close/>
                  <a:moveTo>
                    <a:pt x="228509" y="268699"/>
                  </a:moveTo>
                  <a:cubicBezTo>
                    <a:pt x="227749" y="268446"/>
                    <a:pt x="226905" y="268277"/>
                    <a:pt x="225977" y="268108"/>
                  </a:cubicBezTo>
                  <a:cubicBezTo>
                    <a:pt x="223106" y="242866"/>
                    <a:pt x="220151" y="217623"/>
                    <a:pt x="216943" y="190270"/>
                  </a:cubicBezTo>
                  <a:cubicBezTo>
                    <a:pt x="243874" y="196770"/>
                    <a:pt x="268526" y="202765"/>
                    <a:pt x="293177" y="208674"/>
                  </a:cubicBezTo>
                  <a:cubicBezTo>
                    <a:pt x="293177" y="209603"/>
                    <a:pt x="293346" y="210447"/>
                    <a:pt x="293431" y="211291"/>
                  </a:cubicBezTo>
                  <a:cubicBezTo>
                    <a:pt x="267344" y="225390"/>
                    <a:pt x="246069" y="244976"/>
                    <a:pt x="228425" y="268783"/>
                  </a:cubicBezTo>
                  <a:close/>
                  <a:moveTo>
                    <a:pt x="321628" y="198797"/>
                  </a:moveTo>
                  <a:cubicBezTo>
                    <a:pt x="318842" y="198628"/>
                    <a:pt x="315718" y="199134"/>
                    <a:pt x="313101" y="198374"/>
                  </a:cubicBezTo>
                  <a:cubicBezTo>
                    <a:pt x="283047" y="190017"/>
                    <a:pt x="252992" y="181659"/>
                    <a:pt x="223022" y="172794"/>
                  </a:cubicBezTo>
                  <a:cubicBezTo>
                    <a:pt x="220236" y="172034"/>
                    <a:pt x="216521" y="167898"/>
                    <a:pt x="216521" y="165281"/>
                  </a:cubicBezTo>
                  <a:cubicBezTo>
                    <a:pt x="216521" y="127881"/>
                    <a:pt x="218716" y="90735"/>
                    <a:pt x="233743" y="55531"/>
                  </a:cubicBezTo>
                  <a:cubicBezTo>
                    <a:pt x="239906" y="41179"/>
                    <a:pt x="251388" y="34256"/>
                    <a:pt x="265064" y="29359"/>
                  </a:cubicBezTo>
                  <a:cubicBezTo>
                    <a:pt x="271058" y="27164"/>
                    <a:pt x="272831" y="30795"/>
                    <a:pt x="274182" y="35522"/>
                  </a:cubicBezTo>
                  <a:cubicBezTo>
                    <a:pt x="282034" y="61356"/>
                    <a:pt x="290054" y="87358"/>
                    <a:pt x="297905" y="113276"/>
                  </a:cubicBezTo>
                  <a:cubicBezTo>
                    <a:pt x="305756" y="138856"/>
                    <a:pt x="313692" y="164521"/>
                    <a:pt x="321290" y="190185"/>
                  </a:cubicBezTo>
                  <a:cubicBezTo>
                    <a:pt x="322050" y="192803"/>
                    <a:pt x="321543" y="195842"/>
                    <a:pt x="321543" y="198712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Рисунок 11"/>
            <p:cNvSpPr/>
            <p:nvPr/>
          </p:nvSpPr>
          <p:spPr bwMode="auto">
            <a:xfrm>
              <a:off x="16485698" y="5719363"/>
              <a:ext cx="938725" cy="395919"/>
            </a:xfrm>
            <a:custGeom>
              <a:avLst/>
              <a:gdLst>
                <a:gd name="connsiteX0" fmla="*/ 244743 w 713459"/>
                <a:gd name="connsiteY0" fmla="*/ 130687 h 300910"/>
                <a:gd name="connsiteX1" fmla="*/ 246600 w 713459"/>
                <a:gd name="connsiteY1" fmla="*/ 136090 h 300910"/>
                <a:gd name="connsiteX2" fmla="*/ 251328 w 713459"/>
                <a:gd name="connsiteY2" fmla="*/ 141071 h 300910"/>
                <a:gd name="connsiteX3" fmla="*/ 298098 w 713459"/>
                <a:gd name="connsiteY3" fmla="*/ 142760 h 300910"/>
                <a:gd name="connsiteX4" fmla="*/ 309748 w 713459"/>
                <a:gd name="connsiteY4" fmla="*/ 141915 h 300910"/>
                <a:gd name="connsiteX5" fmla="*/ 388769 w 713459"/>
                <a:gd name="connsiteY5" fmla="*/ 156098 h 300910"/>
                <a:gd name="connsiteX6" fmla="*/ 486446 w 713459"/>
                <a:gd name="connsiteY6" fmla="*/ 167073 h 300910"/>
                <a:gd name="connsiteX7" fmla="*/ 574753 w 713459"/>
                <a:gd name="connsiteY7" fmla="*/ 175262 h 300910"/>
                <a:gd name="connsiteX8" fmla="*/ 578974 w 713459"/>
                <a:gd name="connsiteY8" fmla="*/ 175600 h 300910"/>
                <a:gd name="connsiteX9" fmla="*/ 588851 w 713459"/>
                <a:gd name="connsiteY9" fmla="*/ 176444 h 300910"/>
                <a:gd name="connsiteX10" fmla="*/ 591469 w 713459"/>
                <a:gd name="connsiteY10" fmla="*/ 176698 h 300910"/>
                <a:gd name="connsiteX11" fmla="*/ 691848 w 713459"/>
                <a:gd name="connsiteY11" fmla="*/ 186069 h 300910"/>
                <a:gd name="connsiteX12" fmla="*/ 695056 w 713459"/>
                <a:gd name="connsiteY12" fmla="*/ 186406 h 300910"/>
                <a:gd name="connsiteX13" fmla="*/ 698602 w 713459"/>
                <a:gd name="connsiteY13" fmla="*/ 186744 h 300910"/>
                <a:gd name="connsiteX14" fmla="*/ 698855 w 713459"/>
                <a:gd name="connsiteY14" fmla="*/ 187841 h 300910"/>
                <a:gd name="connsiteX15" fmla="*/ 698939 w 713459"/>
                <a:gd name="connsiteY15" fmla="*/ 188433 h 300910"/>
                <a:gd name="connsiteX16" fmla="*/ 697335 w 713459"/>
                <a:gd name="connsiteY16" fmla="*/ 189108 h 300910"/>
                <a:gd name="connsiteX17" fmla="*/ 693705 w 713459"/>
                <a:gd name="connsiteY17" fmla="*/ 190627 h 300910"/>
                <a:gd name="connsiteX18" fmla="*/ 693367 w 713459"/>
                <a:gd name="connsiteY18" fmla="*/ 190627 h 300910"/>
                <a:gd name="connsiteX19" fmla="*/ 692607 w 713459"/>
                <a:gd name="connsiteY19" fmla="*/ 190965 h 300910"/>
                <a:gd name="connsiteX20" fmla="*/ 688217 w 713459"/>
                <a:gd name="connsiteY20" fmla="*/ 192063 h 300910"/>
                <a:gd name="connsiteX21" fmla="*/ 677073 w 713459"/>
                <a:gd name="connsiteY21" fmla="*/ 194849 h 300910"/>
                <a:gd name="connsiteX22" fmla="*/ 677073 w 713459"/>
                <a:gd name="connsiteY22" fmla="*/ 194511 h 300910"/>
                <a:gd name="connsiteX23" fmla="*/ 676820 w 713459"/>
                <a:gd name="connsiteY23" fmla="*/ 194511 h 300910"/>
                <a:gd name="connsiteX24" fmla="*/ 666521 w 713459"/>
                <a:gd name="connsiteY24" fmla="*/ 197128 h 300910"/>
                <a:gd name="connsiteX25" fmla="*/ 558375 w 713459"/>
                <a:gd name="connsiteY25" fmla="*/ 224566 h 300910"/>
                <a:gd name="connsiteX26" fmla="*/ 554407 w 713459"/>
                <a:gd name="connsiteY26" fmla="*/ 225579 h 300910"/>
                <a:gd name="connsiteX27" fmla="*/ 542334 w 713459"/>
                <a:gd name="connsiteY27" fmla="*/ 228618 h 300910"/>
                <a:gd name="connsiteX28" fmla="*/ 536171 w 713459"/>
                <a:gd name="connsiteY28" fmla="*/ 230137 h 300910"/>
                <a:gd name="connsiteX29" fmla="*/ 261374 w 713459"/>
                <a:gd name="connsiteY29" fmla="*/ 299955 h 300910"/>
                <a:gd name="connsiteX30" fmla="*/ 239931 w 713459"/>
                <a:gd name="connsiteY30" fmla="*/ 297760 h 300910"/>
                <a:gd name="connsiteX31" fmla="*/ 0 w 713459"/>
                <a:gd name="connsiteY31" fmla="*/ 183536 h 300910"/>
                <a:gd name="connsiteX32" fmla="*/ 125791 w 713459"/>
                <a:gd name="connsiteY32" fmla="*/ 1351 h 300910"/>
                <a:gd name="connsiteX33" fmla="*/ 126381 w 713459"/>
                <a:gd name="connsiteY33" fmla="*/ 507 h 300910"/>
                <a:gd name="connsiteX34" fmla="*/ 126381 w 713459"/>
                <a:gd name="connsiteY34" fmla="*/ 338 h 300910"/>
                <a:gd name="connsiteX35" fmla="*/ 126719 w 713459"/>
                <a:gd name="connsiteY35" fmla="*/ 0 h 300910"/>
                <a:gd name="connsiteX36" fmla="*/ 389360 w 713459"/>
                <a:gd name="connsiteY36" fmla="*/ 0 h 300910"/>
                <a:gd name="connsiteX37" fmla="*/ 620004 w 713459"/>
                <a:gd name="connsiteY37" fmla="*/ 111185 h 300910"/>
                <a:gd name="connsiteX38" fmla="*/ 622621 w 713459"/>
                <a:gd name="connsiteY38" fmla="*/ 112452 h 300910"/>
                <a:gd name="connsiteX39" fmla="*/ 631232 w 713459"/>
                <a:gd name="connsiteY39" fmla="*/ 116588 h 300910"/>
                <a:gd name="connsiteX40" fmla="*/ 632498 w 713459"/>
                <a:gd name="connsiteY40" fmla="*/ 117264 h 300910"/>
                <a:gd name="connsiteX41" fmla="*/ 658923 w 713459"/>
                <a:gd name="connsiteY41" fmla="*/ 130180 h 300910"/>
                <a:gd name="connsiteX42" fmla="*/ 659598 w 713459"/>
                <a:gd name="connsiteY42" fmla="*/ 130265 h 300910"/>
                <a:gd name="connsiteX43" fmla="*/ 666436 w 713459"/>
                <a:gd name="connsiteY43" fmla="*/ 133726 h 300910"/>
                <a:gd name="connsiteX44" fmla="*/ 682054 w 713459"/>
                <a:gd name="connsiteY44" fmla="*/ 141155 h 300910"/>
                <a:gd name="connsiteX45" fmla="*/ 690075 w 713459"/>
                <a:gd name="connsiteY45" fmla="*/ 145377 h 300910"/>
                <a:gd name="connsiteX46" fmla="*/ 690497 w 713459"/>
                <a:gd name="connsiteY46" fmla="*/ 145630 h 300910"/>
                <a:gd name="connsiteX47" fmla="*/ 713460 w 713459"/>
                <a:gd name="connsiteY47" fmla="*/ 158293 h 300910"/>
                <a:gd name="connsiteX48" fmla="*/ 712953 w 713459"/>
                <a:gd name="connsiteY48" fmla="*/ 160151 h 300910"/>
                <a:gd name="connsiteX49" fmla="*/ 670235 w 713459"/>
                <a:gd name="connsiteY49" fmla="*/ 156183 h 300910"/>
                <a:gd name="connsiteX50" fmla="*/ 609535 w 713459"/>
                <a:gd name="connsiteY50" fmla="*/ 150358 h 300910"/>
                <a:gd name="connsiteX51" fmla="*/ 607509 w 713459"/>
                <a:gd name="connsiteY51" fmla="*/ 150189 h 300910"/>
                <a:gd name="connsiteX52" fmla="*/ 597209 w 713459"/>
                <a:gd name="connsiteY52" fmla="*/ 149176 h 300910"/>
                <a:gd name="connsiteX53" fmla="*/ 442462 w 713459"/>
                <a:gd name="connsiteY53" fmla="*/ 135077 h 300910"/>
                <a:gd name="connsiteX54" fmla="*/ 315405 w 713459"/>
                <a:gd name="connsiteY54" fmla="*/ 131616 h 300910"/>
                <a:gd name="connsiteX55" fmla="*/ 295397 w 713459"/>
                <a:gd name="connsiteY55" fmla="*/ 126128 h 300910"/>
                <a:gd name="connsiteX56" fmla="*/ 252932 w 713459"/>
                <a:gd name="connsiteY56" fmla="*/ 121823 h 300910"/>
                <a:gd name="connsiteX57" fmla="*/ 244658 w 713459"/>
                <a:gd name="connsiteY57" fmla="*/ 130687 h 30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13459" h="300910" fill="norm" stroke="1" extrusionOk="0">
                  <a:moveTo>
                    <a:pt x="244743" y="130687"/>
                  </a:moveTo>
                  <a:cubicBezTo>
                    <a:pt x="244658" y="132207"/>
                    <a:pt x="245418" y="134148"/>
                    <a:pt x="246600" y="136090"/>
                  </a:cubicBezTo>
                  <a:cubicBezTo>
                    <a:pt x="247951" y="138201"/>
                    <a:pt x="249724" y="140058"/>
                    <a:pt x="251328" y="141071"/>
                  </a:cubicBezTo>
                  <a:cubicBezTo>
                    <a:pt x="266355" y="149513"/>
                    <a:pt x="281889" y="151202"/>
                    <a:pt x="298098" y="142760"/>
                  </a:cubicBezTo>
                  <a:cubicBezTo>
                    <a:pt x="301306" y="141071"/>
                    <a:pt x="305949" y="141240"/>
                    <a:pt x="309748" y="141915"/>
                  </a:cubicBezTo>
                  <a:cubicBezTo>
                    <a:pt x="336173" y="146390"/>
                    <a:pt x="362260" y="152384"/>
                    <a:pt x="388769" y="156098"/>
                  </a:cubicBezTo>
                  <a:cubicBezTo>
                    <a:pt x="421103" y="160742"/>
                    <a:pt x="453774" y="163950"/>
                    <a:pt x="486446" y="167073"/>
                  </a:cubicBezTo>
                  <a:cubicBezTo>
                    <a:pt x="515910" y="169944"/>
                    <a:pt x="545373" y="172730"/>
                    <a:pt x="574753" y="175262"/>
                  </a:cubicBezTo>
                  <a:cubicBezTo>
                    <a:pt x="576188" y="175431"/>
                    <a:pt x="577539" y="175516"/>
                    <a:pt x="578974" y="175600"/>
                  </a:cubicBezTo>
                  <a:cubicBezTo>
                    <a:pt x="582266" y="175938"/>
                    <a:pt x="585559" y="176191"/>
                    <a:pt x="588851" y="176444"/>
                  </a:cubicBezTo>
                  <a:cubicBezTo>
                    <a:pt x="589696" y="176444"/>
                    <a:pt x="590540" y="176613"/>
                    <a:pt x="591469" y="176698"/>
                  </a:cubicBezTo>
                  <a:cubicBezTo>
                    <a:pt x="624985" y="180075"/>
                    <a:pt x="658501" y="183029"/>
                    <a:pt x="691848" y="186069"/>
                  </a:cubicBezTo>
                  <a:lnTo>
                    <a:pt x="695056" y="186406"/>
                  </a:lnTo>
                  <a:lnTo>
                    <a:pt x="698602" y="186744"/>
                  </a:lnTo>
                  <a:cubicBezTo>
                    <a:pt x="698602" y="187166"/>
                    <a:pt x="698602" y="187504"/>
                    <a:pt x="698855" y="187841"/>
                  </a:cubicBezTo>
                  <a:cubicBezTo>
                    <a:pt x="698855" y="187926"/>
                    <a:pt x="698939" y="188264"/>
                    <a:pt x="698939" y="188433"/>
                  </a:cubicBezTo>
                  <a:cubicBezTo>
                    <a:pt x="698433" y="188601"/>
                    <a:pt x="697842" y="188939"/>
                    <a:pt x="697335" y="189108"/>
                  </a:cubicBezTo>
                  <a:cubicBezTo>
                    <a:pt x="696069" y="189614"/>
                    <a:pt x="694971" y="190121"/>
                    <a:pt x="693705" y="190627"/>
                  </a:cubicBezTo>
                  <a:lnTo>
                    <a:pt x="693367" y="190627"/>
                  </a:lnTo>
                  <a:cubicBezTo>
                    <a:pt x="693367" y="190627"/>
                    <a:pt x="692945" y="190965"/>
                    <a:pt x="692607" y="190965"/>
                  </a:cubicBezTo>
                  <a:cubicBezTo>
                    <a:pt x="691088" y="191303"/>
                    <a:pt x="689653" y="191725"/>
                    <a:pt x="688217" y="192063"/>
                  </a:cubicBezTo>
                  <a:cubicBezTo>
                    <a:pt x="684503" y="192991"/>
                    <a:pt x="680704" y="193920"/>
                    <a:pt x="677073" y="194849"/>
                  </a:cubicBezTo>
                  <a:lnTo>
                    <a:pt x="677073" y="194511"/>
                  </a:lnTo>
                  <a:lnTo>
                    <a:pt x="676820" y="194511"/>
                  </a:lnTo>
                  <a:lnTo>
                    <a:pt x="666521" y="197128"/>
                  </a:lnTo>
                  <a:lnTo>
                    <a:pt x="558375" y="224566"/>
                  </a:lnTo>
                  <a:lnTo>
                    <a:pt x="554407" y="225579"/>
                  </a:lnTo>
                  <a:lnTo>
                    <a:pt x="542334" y="228618"/>
                  </a:lnTo>
                  <a:lnTo>
                    <a:pt x="536171" y="230137"/>
                  </a:lnTo>
                  <a:lnTo>
                    <a:pt x="261374" y="299955"/>
                  </a:lnTo>
                  <a:cubicBezTo>
                    <a:pt x="254283" y="301728"/>
                    <a:pt x="246600" y="301053"/>
                    <a:pt x="239931" y="297760"/>
                  </a:cubicBezTo>
                  <a:lnTo>
                    <a:pt x="0" y="183536"/>
                  </a:lnTo>
                  <a:lnTo>
                    <a:pt x="125791" y="1351"/>
                  </a:lnTo>
                  <a:cubicBezTo>
                    <a:pt x="125791" y="1351"/>
                    <a:pt x="126297" y="760"/>
                    <a:pt x="126381" y="507"/>
                  </a:cubicBezTo>
                  <a:lnTo>
                    <a:pt x="126381" y="338"/>
                  </a:lnTo>
                  <a:cubicBezTo>
                    <a:pt x="126381" y="338"/>
                    <a:pt x="126719" y="0"/>
                    <a:pt x="126719" y="0"/>
                  </a:cubicBezTo>
                  <a:lnTo>
                    <a:pt x="389360" y="0"/>
                  </a:lnTo>
                  <a:cubicBezTo>
                    <a:pt x="466353" y="36893"/>
                    <a:pt x="543263" y="73955"/>
                    <a:pt x="620004" y="111185"/>
                  </a:cubicBezTo>
                  <a:lnTo>
                    <a:pt x="622621" y="112452"/>
                  </a:lnTo>
                  <a:cubicBezTo>
                    <a:pt x="625491" y="113802"/>
                    <a:pt x="628361" y="115153"/>
                    <a:pt x="631232" y="116588"/>
                  </a:cubicBezTo>
                  <a:cubicBezTo>
                    <a:pt x="631654" y="116842"/>
                    <a:pt x="632076" y="117010"/>
                    <a:pt x="632498" y="117264"/>
                  </a:cubicBezTo>
                  <a:cubicBezTo>
                    <a:pt x="641278" y="121485"/>
                    <a:pt x="650142" y="125790"/>
                    <a:pt x="658923" y="130180"/>
                  </a:cubicBezTo>
                  <a:cubicBezTo>
                    <a:pt x="659091" y="130180"/>
                    <a:pt x="659429" y="130180"/>
                    <a:pt x="659598" y="130265"/>
                  </a:cubicBezTo>
                  <a:lnTo>
                    <a:pt x="666436" y="133726"/>
                  </a:lnTo>
                  <a:cubicBezTo>
                    <a:pt x="671671" y="136175"/>
                    <a:pt x="676905" y="138707"/>
                    <a:pt x="682054" y="141155"/>
                  </a:cubicBezTo>
                  <a:cubicBezTo>
                    <a:pt x="684841" y="142506"/>
                    <a:pt x="687373" y="143857"/>
                    <a:pt x="690075" y="145377"/>
                  </a:cubicBezTo>
                  <a:lnTo>
                    <a:pt x="690497" y="145630"/>
                  </a:lnTo>
                  <a:cubicBezTo>
                    <a:pt x="698264" y="149513"/>
                    <a:pt x="705862" y="154157"/>
                    <a:pt x="713460" y="158293"/>
                  </a:cubicBezTo>
                  <a:cubicBezTo>
                    <a:pt x="713122" y="159053"/>
                    <a:pt x="712953" y="159475"/>
                    <a:pt x="712953" y="160151"/>
                  </a:cubicBezTo>
                  <a:lnTo>
                    <a:pt x="670235" y="156183"/>
                  </a:lnTo>
                  <a:cubicBezTo>
                    <a:pt x="649974" y="154325"/>
                    <a:pt x="629797" y="152299"/>
                    <a:pt x="609535" y="150358"/>
                  </a:cubicBezTo>
                  <a:cubicBezTo>
                    <a:pt x="608860" y="150358"/>
                    <a:pt x="608184" y="150189"/>
                    <a:pt x="607509" y="150189"/>
                  </a:cubicBezTo>
                  <a:cubicBezTo>
                    <a:pt x="604132" y="149851"/>
                    <a:pt x="600671" y="149513"/>
                    <a:pt x="597209" y="149176"/>
                  </a:cubicBezTo>
                  <a:cubicBezTo>
                    <a:pt x="545711" y="144026"/>
                    <a:pt x="494044" y="139045"/>
                    <a:pt x="442462" y="135077"/>
                  </a:cubicBezTo>
                  <a:cubicBezTo>
                    <a:pt x="400419" y="131785"/>
                    <a:pt x="357616" y="132629"/>
                    <a:pt x="315405" y="131616"/>
                  </a:cubicBezTo>
                  <a:cubicBezTo>
                    <a:pt x="308313" y="131447"/>
                    <a:pt x="301813" y="131025"/>
                    <a:pt x="295397" y="126128"/>
                  </a:cubicBezTo>
                  <a:cubicBezTo>
                    <a:pt x="282649" y="117010"/>
                    <a:pt x="267706" y="115997"/>
                    <a:pt x="252932" y="121823"/>
                  </a:cubicBezTo>
                  <a:cubicBezTo>
                    <a:pt x="249386" y="123089"/>
                    <a:pt x="245080" y="127479"/>
                    <a:pt x="244658" y="130687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Рисунок 11"/>
            <p:cNvSpPr/>
            <p:nvPr/>
          </p:nvSpPr>
          <p:spPr bwMode="auto">
            <a:xfrm>
              <a:off x="17327298" y="5966625"/>
              <a:ext cx="101242" cy="421179"/>
            </a:xfrm>
            <a:custGeom>
              <a:avLst/>
              <a:gdLst>
                <a:gd name="connsiteX0" fmla="*/ 71455 w 76947"/>
                <a:gd name="connsiteY0" fmla="*/ 110257 h 320109"/>
                <a:gd name="connsiteX1" fmla="*/ 76942 w 76947"/>
                <a:gd name="connsiteY1" fmla="*/ 92781 h 320109"/>
                <a:gd name="connsiteX2" fmla="*/ 66980 w 76947"/>
                <a:gd name="connsiteY2" fmla="*/ 68805 h 320109"/>
                <a:gd name="connsiteX3" fmla="*/ 60818 w 76947"/>
                <a:gd name="connsiteY3" fmla="*/ 64162 h 320109"/>
                <a:gd name="connsiteX4" fmla="*/ 48745 w 76947"/>
                <a:gd name="connsiteY4" fmla="*/ 68889 h 320109"/>
                <a:gd name="connsiteX5" fmla="*/ 47225 w 76947"/>
                <a:gd name="connsiteY5" fmla="*/ 68720 h 320109"/>
                <a:gd name="connsiteX6" fmla="*/ 57103 w 76947"/>
                <a:gd name="connsiteY6" fmla="*/ 64077 h 320109"/>
                <a:gd name="connsiteX7" fmla="*/ 62337 w 76947"/>
                <a:gd name="connsiteY7" fmla="*/ 52005 h 320109"/>
                <a:gd name="connsiteX8" fmla="*/ 62253 w 76947"/>
                <a:gd name="connsiteY8" fmla="*/ 50063 h 320109"/>
                <a:gd name="connsiteX9" fmla="*/ 62422 w 76947"/>
                <a:gd name="connsiteY9" fmla="*/ 49641 h 320109"/>
                <a:gd name="connsiteX10" fmla="*/ 63350 w 76947"/>
                <a:gd name="connsiteY10" fmla="*/ 675 h 320109"/>
                <a:gd name="connsiteX11" fmla="*/ 35997 w 76947"/>
                <a:gd name="connsiteY11" fmla="*/ 169 h 320109"/>
                <a:gd name="connsiteX12" fmla="*/ 29159 w 76947"/>
                <a:gd name="connsiteY12" fmla="*/ 0 h 320109"/>
                <a:gd name="connsiteX13" fmla="*/ 29159 w 76947"/>
                <a:gd name="connsiteY13" fmla="*/ 5825 h 320109"/>
                <a:gd name="connsiteX14" fmla="*/ 28315 w 76947"/>
                <a:gd name="connsiteY14" fmla="*/ 48121 h 320109"/>
                <a:gd name="connsiteX15" fmla="*/ 28483 w 76947"/>
                <a:gd name="connsiteY15" fmla="*/ 49050 h 320109"/>
                <a:gd name="connsiteX16" fmla="*/ 28483 w 76947"/>
                <a:gd name="connsiteY16" fmla="*/ 49050 h 320109"/>
                <a:gd name="connsiteX17" fmla="*/ 28230 w 76947"/>
                <a:gd name="connsiteY17" fmla="*/ 51498 h 320109"/>
                <a:gd name="connsiteX18" fmla="*/ 31100 w 76947"/>
                <a:gd name="connsiteY18" fmla="*/ 61207 h 320109"/>
                <a:gd name="connsiteX19" fmla="*/ 31860 w 76947"/>
                <a:gd name="connsiteY19" fmla="*/ 62304 h 320109"/>
                <a:gd name="connsiteX20" fmla="*/ 18775 w 76947"/>
                <a:gd name="connsiteY20" fmla="*/ 72520 h 320109"/>
                <a:gd name="connsiteX21" fmla="*/ 12190 w 76947"/>
                <a:gd name="connsiteY21" fmla="*/ 91599 h 320109"/>
                <a:gd name="connsiteX22" fmla="*/ 12190 w 76947"/>
                <a:gd name="connsiteY22" fmla="*/ 91937 h 320109"/>
                <a:gd name="connsiteX23" fmla="*/ 32198 w 76947"/>
                <a:gd name="connsiteY23" fmla="*/ 122076 h 320109"/>
                <a:gd name="connsiteX24" fmla="*/ 30003 w 76947"/>
                <a:gd name="connsiteY24" fmla="*/ 129167 h 320109"/>
                <a:gd name="connsiteX25" fmla="*/ 4676 w 76947"/>
                <a:gd name="connsiteY25" fmla="*/ 223468 h 320109"/>
                <a:gd name="connsiteX26" fmla="*/ 23587 w 76947"/>
                <a:gd name="connsiteY26" fmla="*/ 314983 h 320109"/>
                <a:gd name="connsiteX27" fmla="*/ 37095 w 76947"/>
                <a:gd name="connsiteY27" fmla="*/ 316840 h 320109"/>
                <a:gd name="connsiteX28" fmla="*/ 70442 w 76947"/>
                <a:gd name="connsiteY28" fmla="*/ 240184 h 320109"/>
                <a:gd name="connsiteX29" fmla="*/ 64616 w 76947"/>
                <a:gd name="connsiteY29" fmla="*/ 197888 h 320109"/>
                <a:gd name="connsiteX30" fmla="*/ 55583 w 76947"/>
                <a:gd name="connsiteY30" fmla="*/ 122751 h 320109"/>
                <a:gd name="connsiteX31" fmla="*/ 71539 w 76947"/>
                <a:gd name="connsiteY31" fmla="*/ 110257 h 320109"/>
                <a:gd name="connsiteX32" fmla="*/ 32113 w 76947"/>
                <a:gd name="connsiteY32" fmla="*/ 49134 h 320109"/>
                <a:gd name="connsiteX33" fmla="*/ 31945 w 76947"/>
                <a:gd name="connsiteY33" fmla="*/ 49134 h 320109"/>
                <a:gd name="connsiteX34" fmla="*/ 31945 w 76947"/>
                <a:gd name="connsiteY34" fmla="*/ 48206 h 320109"/>
                <a:gd name="connsiteX35" fmla="*/ 32113 w 76947"/>
                <a:gd name="connsiteY35" fmla="*/ 49134 h 320109"/>
                <a:gd name="connsiteX36" fmla="*/ 32113 w 76947"/>
                <a:gd name="connsiteY36" fmla="*/ 49134 h 32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947" h="320109" fill="norm" stroke="1" extrusionOk="0">
                  <a:moveTo>
                    <a:pt x="71455" y="110257"/>
                  </a:moveTo>
                  <a:cubicBezTo>
                    <a:pt x="74832" y="105276"/>
                    <a:pt x="76858" y="99282"/>
                    <a:pt x="76942" y="92781"/>
                  </a:cubicBezTo>
                  <a:cubicBezTo>
                    <a:pt x="77111" y="83410"/>
                    <a:pt x="73228" y="74799"/>
                    <a:pt x="66980" y="68805"/>
                  </a:cubicBezTo>
                  <a:cubicBezTo>
                    <a:pt x="65123" y="67032"/>
                    <a:pt x="63012" y="65428"/>
                    <a:pt x="60818" y="64162"/>
                  </a:cubicBezTo>
                  <a:cubicBezTo>
                    <a:pt x="57694" y="67116"/>
                    <a:pt x="53388" y="68974"/>
                    <a:pt x="48745" y="68889"/>
                  </a:cubicBezTo>
                  <a:cubicBezTo>
                    <a:pt x="48238" y="68889"/>
                    <a:pt x="47732" y="68889"/>
                    <a:pt x="47225" y="68720"/>
                  </a:cubicBezTo>
                  <a:cubicBezTo>
                    <a:pt x="51024" y="68383"/>
                    <a:pt x="54486" y="66610"/>
                    <a:pt x="57103" y="64077"/>
                  </a:cubicBezTo>
                  <a:cubicBezTo>
                    <a:pt x="60311" y="61038"/>
                    <a:pt x="62337" y="56732"/>
                    <a:pt x="62337" y="52005"/>
                  </a:cubicBezTo>
                  <a:cubicBezTo>
                    <a:pt x="62337" y="51329"/>
                    <a:pt x="62337" y="50738"/>
                    <a:pt x="62253" y="50063"/>
                  </a:cubicBezTo>
                  <a:cubicBezTo>
                    <a:pt x="62253" y="49894"/>
                    <a:pt x="62337" y="49810"/>
                    <a:pt x="62422" y="49641"/>
                  </a:cubicBezTo>
                  <a:lnTo>
                    <a:pt x="63350" y="675"/>
                  </a:lnTo>
                  <a:lnTo>
                    <a:pt x="35997" y="169"/>
                  </a:lnTo>
                  <a:lnTo>
                    <a:pt x="29159" y="0"/>
                  </a:lnTo>
                  <a:lnTo>
                    <a:pt x="29159" y="5825"/>
                  </a:lnTo>
                  <a:cubicBezTo>
                    <a:pt x="29159" y="5825"/>
                    <a:pt x="28315" y="48121"/>
                    <a:pt x="28315" y="48121"/>
                  </a:cubicBezTo>
                  <a:cubicBezTo>
                    <a:pt x="28315" y="48459"/>
                    <a:pt x="28483" y="48797"/>
                    <a:pt x="28483" y="49050"/>
                  </a:cubicBezTo>
                  <a:lnTo>
                    <a:pt x="28483" y="49050"/>
                  </a:lnTo>
                  <a:cubicBezTo>
                    <a:pt x="28315" y="49810"/>
                    <a:pt x="28315" y="50654"/>
                    <a:pt x="28230" y="51498"/>
                  </a:cubicBezTo>
                  <a:cubicBezTo>
                    <a:pt x="28230" y="55044"/>
                    <a:pt x="29243" y="58421"/>
                    <a:pt x="31100" y="61207"/>
                  </a:cubicBezTo>
                  <a:cubicBezTo>
                    <a:pt x="31354" y="61545"/>
                    <a:pt x="31607" y="61967"/>
                    <a:pt x="31860" y="62304"/>
                  </a:cubicBezTo>
                  <a:cubicBezTo>
                    <a:pt x="26626" y="64499"/>
                    <a:pt x="22152" y="68045"/>
                    <a:pt x="18775" y="72520"/>
                  </a:cubicBezTo>
                  <a:cubicBezTo>
                    <a:pt x="14722" y="77838"/>
                    <a:pt x="12274" y="84339"/>
                    <a:pt x="12190" y="91599"/>
                  </a:cubicBezTo>
                  <a:lnTo>
                    <a:pt x="12190" y="91937"/>
                  </a:lnTo>
                  <a:cubicBezTo>
                    <a:pt x="12190" y="105529"/>
                    <a:pt x="20379" y="117264"/>
                    <a:pt x="32198" y="122076"/>
                  </a:cubicBezTo>
                  <a:cubicBezTo>
                    <a:pt x="31860" y="124440"/>
                    <a:pt x="30678" y="126804"/>
                    <a:pt x="30003" y="129167"/>
                  </a:cubicBezTo>
                  <a:cubicBezTo>
                    <a:pt x="21730" y="160657"/>
                    <a:pt x="15060" y="192485"/>
                    <a:pt x="4676" y="223468"/>
                  </a:cubicBezTo>
                  <a:cubicBezTo>
                    <a:pt x="-6552" y="256815"/>
                    <a:pt x="3494" y="286279"/>
                    <a:pt x="23587" y="314983"/>
                  </a:cubicBezTo>
                  <a:cubicBezTo>
                    <a:pt x="27892" y="321146"/>
                    <a:pt x="32029" y="321737"/>
                    <a:pt x="37095" y="316840"/>
                  </a:cubicBezTo>
                  <a:cubicBezTo>
                    <a:pt x="59129" y="294890"/>
                    <a:pt x="72130" y="269732"/>
                    <a:pt x="70442" y="240184"/>
                  </a:cubicBezTo>
                  <a:cubicBezTo>
                    <a:pt x="69597" y="226085"/>
                    <a:pt x="66389" y="211987"/>
                    <a:pt x="64616" y="197888"/>
                  </a:cubicBezTo>
                  <a:cubicBezTo>
                    <a:pt x="61493" y="172814"/>
                    <a:pt x="58622" y="147825"/>
                    <a:pt x="55583" y="122751"/>
                  </a:cubicBezTo>
                  <a:cubicBezTo>
                    <a:pt x="62168" y="120387"/>
                    <a:pt x="67740" y="115997"/>
                    <a:pt x="71539" y="110257"/>
                  </a:cubicBezTo>
                  <a:close/>
                  <a:moveTo>
                    <a:pt x="32113" y="49134"/>
                  </a:moveTo>
                  <a:lnTo>
                    <a:pt x="31945" y="49134"/>
                  </a:lnTo>
                  <a:lnTo>
                    <a:pt x="31945" y="48206"/>
                  </a:lnTo>
                  <a:cubicBezTo>
                    <a:pt x="31945" y="48206"/>
                    <a:pt x="32113" y="48881"/>
                    <a:pt x="32113" y="49134"/>
                  </a:cubicBezTo>
                  <a:lnTo>
                    <a:pt x="32113" y="49134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Рисунок 11"/>
            <p:cNvSpPr/>
            <p:nvPr/>
          </p:nvSpPr>
          <p:spPr bwMode="auto">
            <a:xfrm>
              <a:off x="16462395" y="5983286"/>
              <a:ext cx="721543" cy="404647"/>
            </a:xfrm>
            <a:custGeom>
              <a:avLst/>
              <a:gdLst>
                <a:gd name="connsiteX0" fmla="*/ 548394 w 548394"/>
                <a:gd name="connsiteY0" fmla="*/ 50738 h 307544"/>
                <a:gd name="connsiteX1" fmla="*/ 548310 w 548394"/>
                <a:gd name="connsiteY1" fmla="*/ 51667 h 307544"/>
                <a:gd name="connsiteX2" fmla="*/ 548310 w 548394"/>
                <a:gd name="connsiteY2" fmla="*/ 51667 h 307544"/>
                <a:gd name="connsiteX3" fmla="*/ 548226 w 548394"/>
                <a:gd name="connsiteY3" fmla="*/ 52933 h 307544"/>
                <a:gd name="connsiteX4" fmla="*/ 535393 w 548394"/>
                <a:gd name="connsiteY4" fmla="*/ 205993 h 307544"/>
                <a:gd name="connsiteX5" fmla="*/ 521632 w 548394"/>
                <a:gd name="connsiteY5" fmla="*/ 228533 h 307544"/>
                <a:gd name="connsiteX6" fmla="*/ 474018 w 548394"/>
                <a:gd name="connsiteY6" fmla="*/ 251581 h 307544"/>
                <a:gd name="connsiteX7" fmla="*/ 288287 w 548394"/>
                <a:gd name="connsiteY7" fmla="*/ 305781 h 307544"/>
                <a:gd name="connsiteX8" fmla="*/ 201246 w 548394"/>
                <a:gd name="connsiteY8" fmla="*/ 291851 h 307544"/>
                <a:gd name="connsiteX9" fmla="*/ 164354 w 548394"/>
                <a:gd name="connsiteY9" fmla="*/ 275642 h 307544"/>
                <a:gd name="connsiteX10" fmla="*/ 161905 w 548394"/>
                <a:gd name="connsiteY10" fmla="*/ 274544 h 307544"/>
                <a:gd name="connsiteX11" fmla="*/ 39407 w 548394"/>
                <a:gd name="connsiteY11" fmla="*/ 207343 h 307544"/>
                <a:gd name="connsiteX12" fmla="*/ 8762 w 548394"/>
                <a:gd name="connsiteY12" fmla="*/ 183620 h 307544"/>
                <a:gd name="connsiteX13" fmla="*/ 3021 w 548394"/>
                <a:gd name="connsiteY13" fmla="*/ 176782 h 307544"/>
                <a:gd name="connsiteX14" fmla="*/ 235 w 548394"/>
                <a:gd name="connsiteY14" fmla="*/ 160235 h 307544"/>
                <a:gd name="connsiteX15" fmla="*/ 11379 w 548394"/>
                <a:gd name="connsiteY15" fmla="*/ 25665 h 307544"/>
                <a:gd name="connsiteX16" fmla="*/ 13574 w 548394"/>
                <a:gd name="connsiteY16" fmla="*/ 0 h 307544"/>
                <a:gd name="connsiteX17" fmla="*/ 13574 w 548394"/>
                <a:gd name="connsiteY17" fmla="*/ 0 h 307544"/>
                <a:gd name="connsiteX18" fmla="*/ 14080 w 548394"/>
                <a:gd name="connsiteY18" fmla="*/ 338 h 307544"/>
                <a:gd name="connsiteX19" fmla="*/ 253251 w 548394"/>
                <a:gd name="connsiteY19" fmla="*/ 118446 h 307544"/>
                <a:gd name="connsiteX20" fmla="*/ 268363 w 548394"/>
                <a:gd name="connsiteY20" fmla="*/ 121907 h 307544"/>
                <a:gd name="connsiteX21" fmla="*/ 269123 w 548394"/>
                <a:gd name="connsiteY21" fmla="*/ 121907 h 307544"/>
                <a:gd name="connsiteX22" fmla="*/ 277818 w 548394"/>
                <a:gd name="connsiteY22" fmla="*/ 120725 h 307544"/>
                <a:gd name="connsiteX23" fmla="*/ 548310 w 548394"/>
                <a:gd name="connsiteY23" fmla="*/ 50485 h 3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8394" h="307544" fill="norm" stroke="1" extrusionOk="0">
                  <a:moveTo>
                    <a:pt x="548394" y="50738"/>
                  </a:moveTo>
                  <a:cubicBezTo>
                    <a:pt x="548394" y="50738"/>
                    <a:pt x="548394" y="51414"/>
                    <a:pt x="548310" y="51667"/>
                  </a:cubicBezTo>
                  <a:lnTo>
                    <a:pt x="548310" y="51667"/>
                  </a:lnTo>
                  <a:cubicBezTo>
                    <a:pt x="548310" y="52089"/>
                    <a:pt x="548310" y="52511"/>
                    <a:pt x="548226" y="52933"/>
                  </a:cubicBezTo>
                  <a:cubicBezTo>
                    <a:pt x="543920" y="103925"/>
                    <a:pt x="539361" y="155001"/>
                    <a:pt x="535393" y="205993"/>
                  </a:cubicBezTo>
                  <a:cubicBezTo>
                    <a:pt x="534549" y="216461"/>
                    <a:pt x="530243" y="223890"/>
                    <a:pt x="521632" y="228533"/>
                  </a:cubicBezTo>
                  <a:cubicBezTo>
                    <a:pt x="506014" y="236723"/>
                    <a:pt x="490396" y="245334"/>
                    <a:pt x="474018" y="251581"/>
                  </a:cubicBezTo>
                  <a:cubicBezTo>
                    <a:pt x="413655" y="274797"/>
                    <a:pt x="352195" y="294552"/>
                    <a:pt x="288287" y="305781"/>
                  </a:cubicBezTo>
                  <a:cubicBezTo>
                    <a:pt x="257303" y="311184"/>
                    <a:pt x="229106" y="303501"/>
                    <a:pt x="201246" y="291851"/>
                  </a:cubicBezTo>
                  <a:cubicBezTo>
                    <a:pt x="188836" y="286701"/>
                    <a:pt x="176511" y="281298"/>
                    <a:pt x="164354" y="275642"/>
                  </a:cubicBezTo>
                  <a:cubicBezTo>
                    <a:pt x="163594" y="275304"/>
                    <a:pt x="162750" y="274882"/>
                    <a:pt x="161905" y="274544"/>
                  </a:cubicBezTo>
                  <a:cubicBezTo>
                    <a:pt x="119609" y="254958"/>
                    <a:pt x="78833" y="232586"/>
                    <a:pt x="39407" y="207343"/>
                  </a:cubicBezTo>
                  <a:cubicBezTo>
                    <a:pt x="28601" y="200336"/>
                    <a:pt x="18724" y="191894"/>
                    <a:pt x="8762" y="183620"/>
                  </a:cubicBezTo>
                  <a:cubicBezTo>
                    <a:pt x="6313" y="181594"/>
                    <a:pt x="4372" y="179315"/>
                    <a:pt x="3021" y="176782"/>
                  </a:cubicBezTo>
                  <a:cubicBezTo>
                    <a:pt x="-778" y="169859"/>
                    <a:pt x="-18" y="162768"/>
                    <a:pt x="235" y="160235"/>
                  </a:cubicBezTo>
                  <a:cubicBezTo>
                    <a:pt x="4963" y="115491"/>
                    <a:pt x="6904" y="70493"/>
                    <a:pt x="11379" y="25665"/>
                  </a:cubicBezTo>
                  <a:cubicBezTo>
                    <a:pt x="11885" y="20346"/>
                    <a:pt x="12730" y="11397"/>
                    <a:pt x="13574" y="0"/>
                  </a:cubicBezTo>
                  <a:cubicBezTo>
                    <a:pt x="13574" y="0"/>
                    <a:pt x="13574" y="0"/>
                    <a:pt x="13574" y="0"/>
                  </a:cubicBezTo>
                  <a:cubicBezTo>
                    <a:pt x="13743" y="85"/>
                    <a:pt x="13911" y="169"/>
                    <a:pt x="14080" y="338"/>
                  </a:cubicBezTo>
                  <a:cubicBezTo>
                    <a:pt x="93776" y="39679"/>
                    <a:pt x="173556" y="79105"/>
                    <a:pt x="253251" y="118446"/>
                  </a:cubicBezTo>
                  <a:cubicBezTo>
                    <a:pt x="257979" y="120725"/>
                    <a:pt x="263129" y="121907"/>
                    <a:pt x="268363" y="121907"/>
                  </a:cubicBezTo>
                  <a:cubicBezTo>
                    <a:pt x="268869" y="121907"/>
                    <a:pt x="269123" y="121907"/>
                    <a:pt x="269123" y="121907"/>
                  </a:cubicBezTo>
                  <a:cubicBezTo>
                    <a:pt x="271993" y="121907"/>
                    <a:pt x="274948" y="121485"/>
                    <a:pt x="277818" y="120725"/>
                  </a:cubicBezTo>
                  <a:lnTo>
                    <a:pt x="548310" y="50485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414708" y="202591"/>
            <a:ext cx="647564" cy="7991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340023" y="5909744"/>
            <a:ext cx="1681992" cy="11890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466531" y="359413"/>
            <a:ext cx="108429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1" u="none" strike="noStrike" cap="none" spc="0">
                <a:ln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	Мы сделали сложное простым, а обучение интересным. Рабочие тетради УМК «УМКО» превращают обучение в игру, где есть место для эмоций</a:t>
            </a:r>
            <a:r>
              <a:rPr lang="ru-RU" sz="2800" b="1" i="1" u="none" strike="noStrike" cap="none" spc="0">
                <a:ln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800" b="1" i="1" u="none" strike="noStrike" cap="none" spc="0">
                <a:ln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и радости от маленьких побед. </a:t>
            </a:r>
            <a:endParaRPr/>
          </a:p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1" u="none" strike="noStrike" cap="none" spc="0">
                <a:ln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	Хотите увидеть всё своими глазами, приходите на бесплатный мастер –класс.</a:t>
            </a:r>
            <a:endParaRPr lang="ru-RU" sz="1100" b="1" i="1" u="none" strike="noStrike" cap="none" spc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75735" y="2882708"/>
            <a:ext cx="2190387" cy="2920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 l="21544" t="11413" r="0" b="11881"/>
          <a:stretch/>
        </p:blipFill>
        <p:spPr bwMode="auto">
          <a:xfrm>
            <a:off x="3126212" y="2836869"/>
            <a:ext cx="3982918" cy="2920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rcRect l="0" t="10626" r="0" b="0"/>
          <a:stretch/>
        </p:blipFill>
        <p:spPr bwMode="auto">
          <a:xfrm>
            <a:off x="7469221" y="2882708"/>
            <a:ext cx="4357021" cy="2920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86719" y="527177"/>
            <a:ext cx="567881" cy="4244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6008438"/>
            <a:ext cx="12192000" cy="839344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rcRect l="0" t="39542" r="0" b="28879"/>
          <a:stretch/>
        </p:blipFill>
        <p:spPr bwMode="auto">
          <a:xfrm>
            <a:off x="0" y="6008438"/>
            <a:ext cx="12192000" cy="83934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 bwMode="auto">
          <a:xfrm>
            <a:off x="11309445" y="6061986"/>
            <a:ext cx="642268" cy="732248"/>
            <a:chOff x="16176455" y="4693022"/>
            <a:chExt cx="1252085" cy="1694911"/>
          </a:xfrm>
        </p:grpSpPr>
        <p:sp>
          <p:nvSpPr>
            <p:cNvPr id="17" name="Рисунок 11"/>
            <p:cNvSpPr/>
            <p:nvPr/>
          </p:nvSpPr>
          <p:spPr bwMode="auto">
            <a:xfrm>
              <a:off x="16211112" y="5716808"/>
              <a:ext cx="1216644" cy="634370"/>
            </a:xfrm>
            <a:custGeom>
              <a:avLst/>
              <a:gdLst>
                <a:gd name="connsiteX0" fmla="*/ 591637 w 924686"/>
                <a:gd name="connsiteY0" fmla="*/ 482141 h 482140"/>
                <a:gd name="connsiteX1" fmla="*/ 0 w 924686"/>
                <a:gd name="connsiteY1" fmla="*/ 482141 h 482140"/>
                <a:gd name="connsiteX2" fmla="*/ 333049 w 924686"/>
                <a:gd name="connsiteY2" fmla="*/ 0 h 482140"/>
                <a:gd name="connsiteX3" fmla="*/ 924687 w 924686"/>
                <a:gd name="connsiteY3" fmla="*/ 0 h 482140"/>
                <a:gd name="connsiteX4" fmla="*/ 839166 w 924686"/>
                <a:gd name="connsiteY4" fmla="*/ 123173 h 482140"/>
                <a:gd name="connsiteX5" fmla="*/ 825320 w 924686"/>
                <a:gd name="connsiteY5" fmla="*/ 113549 h 482140"/>
                <a:gd name="connsiteX6" fmla="*/ 892437 w 924686"/>
                <a:gd name="connsiteY6" fmla="*/ 16885 h 482140"/>
                <a:gd name="connsiteX7" fmla="*/ 341914 w 924686"/>
                <a:gd name="connsiteY7" fmla="*/ 16885 h 482140"/>
                <a:gd name="connsiteX8" fmla="*/ 32250 w 924686"/>
                <a:gd name="connsiteY8" fmla="*/ 465256 h 482140"/>
                <a:gd name="connsiteX9" fmla="*/ 582773 w 924686"/>
                <a:gd name="connsiteY9" fmla="*/ 465256 h 482140"/>
                <a:gd name="connsiteX10" fmla="*/ 722831 w 924686"/>
                <a:gd name="connsiteY10" fmla="*/ 264498 h 482140"/>
                <a:gd name="connsiteX11" fmla="*/ 736676 w 924686"/>
                <a:gd name="connsiteY11" fmla="*/ 274122 h 482140"/>
                <a:gd name="connsiteX12" fmla="*/ 591637 w 924686"/>
                <a:gd name="connsiteY12" fmla="*/ 482141 h 4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686" h="482140" fill="norm" stroke="1" extrusionOk="0">
                  <a:moveTo>
                    <a:pt x="591637" y="482141"/>
                  </a:moveTo>
                  <a:lnTo>
                    <a:pt x="0" y="482141"/>
                  </a:lnTo>
                  <a:lnTo>
                    <a:pt x="333049" y="0"/>
                  </a:lnTo>
                  <a:lnTo>
                    <a:pt x="924687" y="0"/>
                  </a:lnTo>
                  <a:lnTo>
                    <a:pt x="839166" y="123173"/>
                  </a:lnTo>
                  <a:lnTo>
                    <a:pt x="825320" y="113549"/>
                  </a:lnTo>
                  <a:lnTo>
                    <a:pt x="892437" y="16885"/>
                  </a:lnTo>
                  <a:lnTo>
                    <a:pt x="341914" y="16885"/>
                  </a:lnTo>
                  <a:lnTo>
                    <a:pt x="32250" y="465256"/>
                  </a:lnTo>
                  <a:lnTo>
                    <a:pt x="582773" y="465256"/>
                  </a:lnTo>
                  <a:lnTo>
                    <a:pt x="722831" y="264498"/>
                  </a:lnTo>
                  <a:lnTo>
                    <a:pt x="736676" y="274122"/>
                  </a:lnTo>
                  <a:lnTo>
                    <a:pt x="591637" y="482141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Рисунок 11"/>
            <p:cNvSpPr/>
            <p:nvPr/>
          </p:nvSpPr>
          <p:spPr bwMode="auto">
            <a:xfrm>
              <a:off x="16482921" y="5289822"/>
              <a:ext cx="99970" cy="98526"/>
            </a:xfrm>
            <a:custGeom>
              <a:avLst/>
              <a:gdLst>
                <a:gd name="connsiteX0" fmla="*/ 75474 w 75980"/>
                <a:gd name="connsiteY0" fmla="*/ 66103 h 74883"/>
                <a:gd name="connsiteX1" fmla="*/ 2111 w 75980"/>
                <a:gd name="connsiteY1" fmla="*/ 74883 h 74883"/>
                <a:gd name="connsiteX2" fmla="*/ 0 w 75980"/>
                <a:gd name="connsiteY2" fmla="*/ 72266 h 74883"/>
                <a:gd name="connsiteX3" fmla="*/ 22710 w 75980"/>
                <a:gd name="connsiteY3" fmla="*/ 338 h 74883"/>
                <a:gd name="connsiteX4" fmla="*/ 25327 w 75980"/>
                <a:gd name="connsiteY4" fmla="*/ 0 h 74883"/>
                <a:gd name="connsiteX5" fmla="*/ 75981 w 75980"/>
                <a:gd name="connsiteY5" fmla="*/ 63317 h 74883"/>
                <a:gd name="connsiteX6" fmla="*/ 75474 w 75980"/>
                <a:gd name="connsiteY6" fmla="*/ 66103 h 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80" h="74883" fill="norm" stroke="1" extrusionOk="0">
                  <a:moveTo>
                    <a:pt x="75474" y="66103"/>
                  </a:moveTo>
                  <a:cubicBezTo>
                    <a:pt x="51076" y="69058"/>
                    <a:pt x="26593" y="72013"/>
                    <a:pt x="2111" y="74883"/>
                  </a:cubicBezTo>
                  <a:cubicBezTo>
                    <a:pt x="1435" y="74039"/>
                    <a:pt x="675" y="73195"/>
                    <a:pt x="0" y="72266"/>
                  </a:cubicBezTo>
                  <a:cubicBezTo>
                    <a:pt x="7598" y="48290"/>
                    <a:pt x="15196" y="24314"/>
                    <a:pt x="22710" y="338"/>
                  </a:cubicBezTo>
                  <a:cubicBezTo>
                    <a:pt x="23554" y="253"/>
                    <a:pt x="24483" y="84"/>
                    <a:pt x="25327" y="0"/>
                  </a:cubicBezTo>
                  <a:cubicBezTo>
                    <a:pt x="37737" y="24652"/>
                    <a:pt x="54284" y="46011"/>
                    <a:pt x="75981" y="63317"/>
                  </a:cubicBezTo>
                  <a:cubicBezTo>
                    <a:pt x="75812" y="64246"/>
                    <a:pt x="75643" y="65175"/>
                    <a:pt x="75474" y="66103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Рисунок 11"/>
            <p:cNvSpPr/>
            <p:nvPr/>
          </p:nvSpPr>
          <p:spPr bwMode="auto">
            <a:xfrm>
              <a:off x="16467573" y="5392204"/>
              <a:ext cx="208196" cy="228720"/>
            </a:xfrm>
            <a:custGeom>
              <a:avLst/>
              <a:gdLst>
                <a:gd name="connsiteX0" fmla="*/ 156366 w 158235"/>
                <a:gd name="connsiteY0" fmla="*/ 98124 h 173834"/>
                <a:gd name="connsiteX1" fmla="*/ 73632 w 158235"/>
                <a:gd name="connsiteY1" fmla="*/ 165072 h 173834"/>
                <a:gd name="connsiteX2" fmla="*/ 69157 w 158235"/>
                <a:gd name="connsiteY2" fmla="*/ 167267 h 173834"/>
                <a:gd name="connsiteX3" fmla="*/ 58858 w 158235"/>
                <a:gd name="connsiteY3" fmla="*/ 170475 h 173834"/>
                <a:gd name="connsiteX4" fmla="*/ 1534 w 158235"/>
                <a:gd name="connsiteY4" fmla="*/ 142024 h 173834"/>
                <a:gd name="connsiteX5" fmla="*/ 1872 w 158235"/>
                <a:gd name="connsiteY5" fmla="*/ 135355 h 173834"/>
                <a:gd name="connsiteX6" fmla="*/ 30238 w 158235"/>
                <a:gd name="connsiteY6" fmla="*/ 95845 h 173834"/>
                <a:gd name="connsiteX7" fmla="*/ 30069 w 158235"/>
                <a:gd name="connsiteY7" fmla="*/ 92130 h 173834"/>
                <a:gd name="connsiteX8" fmla="*/ 30069 w 158235"/>
                <a:gd name="connsiteY8" fmla="*/ 91539 h 173834"/>
                <a:gd name="connsiteX9" fmla="*/ 5080 w 158235"/>
                <a:gd name="connsiteY9" fmla="*/ 57432 h 173834"/>
                <a:gd name="connsiteX10" fmla="*/ 352 w 158235"/>
                <a:gd name="connsiteY10" fmla="*/ 48652 h 173834"/>
                <a:gd name="connsiteX11" fmla="*/ 6262 w 158235"/>
                <a:gd name="connsiteY11" fmla="*/ 18598 h 173834"/>
                <a:gd name="connsiteX12" fmla="*/ 14029 w 158235"/>
                <a:gd name="connsiteY12" fmla="*/ 11759 h 173834"/>
                <a:gd name="connsiteX13" fmla="*/ 105206 w 158235"/>
                <a:gd name="connsiteY13" fmla="*/ 109 h 173834"/>
                <a:gd name="connsiteX14" fmla="*/ 118038 w 158235"/>
                <a:gd name="connsiteY14" fmla="*/ 10662 h 173834"/>
                <a:gd name="connsiteX15" fmla="*/ 146911 w 158235"/>
                <a:gd name="connsiteY15" fmla="*/ 69336 h 173834"/>
                <a:gd name="connsiteX16" fmla="*/ 157633 w 158235"/>
                <a:gd name="connsiteY16" fmla="*/ 88922 h 173834"/>
                <a:gd name="connsiteX17" fmla="*/ 156535 w 158235"/>
                <a:gd name="connsiteY17" fmla="*/ 98124 h 1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235" h="173834" fill="norm" stroke="1" extrusionOk="0">
                  <a:moveTo>
                    <a:pt x="156366" y="98124"/>
                  </a:moveTo>
                  <a:cubicBezTo>
                    <a:pt x="131968" y="124295"/>
                    <a:pt x="105797" y="148356"/>
                    <a:pt x="73632" y="165072"/>
                  </a:cubicBezTo>
                  <a:cubicBezTo>
                    <a:pt x="72112" y="165832"/>
                    <a:pt x="70677" y="166760"/>
                    <a:pt x="69157" y="167267"/>
                  </a:cubicBezTo>
                  <a:cubicBezTo>
                    <a:pt x="65696" y="168449"/>
                    <a:pt x="62319" y="169462"/>
                    <a:pt x="58858" y="170475"/>
                  </a:cubicBezTo>
                  <a:cubicBezTo>
                    <a:pt x="29563" y="179846"/>
                    <a:pt x="8964" y="169377"/>
                    <a:pt x="1534" y="142024"/>
                  </a:cubicBezTo>
                  <a:cubicBezTo>
                    <a:pt x="775" y="139154"/>
                    <a:pt x="690" y="137043"/>
                    <a:pt x="1872" y="135355"/>
                  </a:cubicBezTo>
                  <a:cubicBezTo>
                    <a:pt x="18335" y="129783"/>
                    <a:pt x="30238" y="114165"/>
                    <a:pt x="30238" y="95845"/>
                  </a:cubicBezTo>
                  <a:cubicBezTo>
                    <a:pt x="30238" y="94578"/>
                    <a:pt x="30238" y="93397"/>
                    <a:pt x="30069" y="92130"/>
                  </a:cubicBezTo>
                  <a:cubicBezTo>
                    <a:pt x="30069" y="91961"/>
                    <a:pt x="30069" y="91793"/>
                    <a:pt x="30069" y="91539"/>
                  </a:cubicBezTo>
                  <a:cubicBezTo>
                    <a:pt x="29056" y="75414"/>
                    <a:pt x="20276" y="64102"/>
                    <a:pt x="5080" y="57432"/>
                  </a:cubicBezTo>
                  <a:cubicBezTo>
                    <a:pt x="690" y="55575"/>
                    <a:pt x="-745" y="53380"/>
                    <a:pt x="352" y="48652"/>
                  </a:cubicBezTo>
                  <a:cubicBezTo>
                    <a:pt x="2548" y="38690"/>
                    <a:pt x="4320" y="28644"/>
                    <a:pt x="6262" y="18598"/>
                  </a:cubicBezTo>
                  <a:cubicBezTo>
                    <a:pt x="7106" y="14123"/>
                    <a:pt x="9301" y="12350"/>
                    <a:pt x="14029" y="11759"/>
                  </a:cubicBezTo>
                  <a:cubicBezTo>
                    <a:pt x="44506" y="8129"/>
                    <a:pt x="74898" y="4246"/>
                    <a:pt x="105206" y="109"/>
                  </a:cubicBezTo>
                  <a:cubicBezTo>
                    <a:pt x="113564" y="-904"/>
                    <a:pt x="115421" y="5343"/>
                    <a:pt x="118038" y="10662"/>
                  </a:cubicBezTo>
                  <a:cubicBezTo>
                    <a:pt x="127747" y="30248"/>
                    <a:pt x="137118" y="49919"/>
                    <a:pt x="146911" y="69336"/>
                  </a:cubicBezTo>
                  <a:cubicBezTo>
                    <a:pt x="150204" y="76005"/>
                    <a:pt x="154678" y="82168"/>
                    <a:pt x="157633" y="88922"/>
                  </a:cubicBezTo>
                  <a:cubicBezTo>
                    <a:pt x="158730" y="91370"/>
                    <a:pt x="158308" y="96267"/>
                    <a:pt x="156535" y="98124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Рисунок 11"/>
            <p:cNvSpPr/>
            <p:nvPr/>
          </p:nvSpPr>
          <p:spPr bwMode="auto">
            <a:xfrm>
              <a:off x="16647429" y="5411008"/>
              <a:ext cx="116410" cy="90528"/>
            </a:xfrm>
            <a:custGeom>
              <a:avLst/>
              <a:gdLst>
                <a:gd name="connsiteX0" fmla="*/ 34360 w 88475"/>
                <a:gd name="connsiteY0" fmla="*/ 68720 h 68804"/>
                <a:gd name="connsiteX1" fmla="*/ 0 w 88475"/>
                <a:gd name="connsiteY1" fmla="*/ 2026 h 68804"/>
                <a:gd name="connsiteX2" fmla="*/ 1857 w 88475"/>
                <a:gd name="connsiteY2" fmla="*/ 0 h 68804"/>
                <a:gd name="connsiteX3" fmla="*/ 87209 w 88475"/>
                <a:gd name="connsiteY3" fmla="*/ 9709 h 68804"/>
                <a:gd name="connsiteX4" fmla="*/ 88475 w 88475"/>
                <a:gd name="connsiteY4" fmla="*/ 11904 h 68804"/>
                <a:gd name="connsiteX5" fmla="*/ 34276 w 88475"/>
                <a:gd name="connsiteY5" fmla="*/ 68805 h 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75" h="68804" fill="norm" stroke="1" extrusionOk="0">
                  <a:moveTo>
                    <a:pt x="34360" y="68720"/>
                  </a:moveTo>
                  <a:cubicBezTo>
                    <a:pt x="22288" y="45335"/>
                    <a:pt x="11144" y="23639"/>
                    <a:pt x="0" y="2026"/>
                  </a:cubicBezTo>
                  <a:cubicBezTo>
                    <a:pt x="591" y="1351"/>
                    <a:pt x="1266" y="675"/>
                    <a:pt x="1857" y="0"/>
                  </a:cubicBezTo>
                  <a:cubicBezTo>
                    <a:pt x="29548" y="9877"/>
                    <a:pt x="57999" y="13170"/>
                    <a:pt x="87209" y="9709"/>
                  </a:cubicBezTo>
                  <a:cubicBezTo>
                    <a:pt x="87631" y="10384"/>
                    <a:pt x="88053" y="11144"/>
                    <a:pt x="88475" y="11904"/>
                  </a:cubicBezTo>
                  <a:cubicBezTo>
                    <a:pt x="71000" y="30223"/>
                    <a:pt x="53609" y="48543"/>
                    <a:pt x="34276" y="6880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Рисунок 11"/>
            <p:cNvSpPr/>
            <p:nvPr/>
          </p:nvSpPr>
          <p:spPr bwMode="auto">
            <a:xfrm>
              <a:off x="16709030" y="5416646"/>
              <a:ext cx="113569" cy="143208"/>
            </a:xfrm>
            <a:custGeom>
              <a:avLst/>
              <a:gdLst>
                <a:gd name="connsiteX0" fmla="*/ 86316 w 86316"/>
                <a:gd name="connsiteY0" fmla="*/ 45440 h 108842"/>
                <a:gd name="connsiteX1" fmla="*/ 86316 w 86316"/>
                <a:gd name="connsiteY1" fmla="*/ 45947 h 108842"/>
                <a:gd name="connsiteX2" fmla="*/ 59132 w 86316"/>
                <a:gd name="connsiteY2" fmla="*/ 85288 h 108842"/>
                <a:gd name="connsiteX3" fmla="*/ 54151 w 86316"/>
                <a:gd name="connsiteY3" fmla="*/ 92464 h 108842"/>
                <a:gd name="connsiteX4" fmla="*/ 53644 w 86316"/>
                <a:gd name="connsiteY4" fmla="*/ 93140 h 108842"/>
                <a:gd name="connsiteX5" fmla="*/ 44611 w 86316"/>
                <a:gd name="connsiteY5" fmla="*/ 106225 h 108842"/>
                <a:gd name="connsiteX6" fmla="*/ 44358 w 86316"/>
                <a:gd name="connsiteY6" fmla="*/ 106225 h 108842"/>
                <a:gd name="connsiteX7" fmla="*/ 44780 w 86316"/>
                <a:gd name="connsiteY7" fmla="*/ 105634 h 108842"/>
                <a:gd name="connsiteX8" fmla="*/ 39968 w 86316"/>
                <a:gd name="connsiteY8" fmla="*/ 105465 h 108842"/>
                <a:gd name="connsiteX9" fmla="*/ 35662 w 86316"/>
                <a:gd name="connsiteY9" fmla="*/ 105212 h 108842"/>
                <a:gd name="connsiteX10" fmla="*/ 19453 w 86316"/>
                <a:gd name="connsiteY10" fmla="*/ 108842 h 108842"/>
                <a:gd name="connsiteX11" fmla="*/ 14979 w 86316"/>
                <a:gd name="connsiteY11" fmla="*/ 104874 h 108842"/>
                <a:gd name="connsiteX12" fmla="*/ 627 w 86316"/>
                <a:gd name="connsiteY12" fmla="*/ 83600 h 108842"/>
                <a:gd name="connsiteX13" fmla="*/ 1555 w 86316"/>
                <a:gd name="connsiteY13" fmla="*/ 75326 h 108842"/>
                <a:gd name="connsiteX14" fmla="*/ 64113 w 86316"/>
                <a:gd name="connsiteY14" fmla="*/ 3567 h 108842"/>
                <a:gd name="connsiteX15" fmla="*/ 69854 w 86316"/>
                <a:gd name="connsiteY15" fmla="*/ 21 h 108842"/>
                <a:gd name="connsiteX16" fmla="*/ 73990 w 86316"/>
                <a:gd name="connsiteY16" fmla="*/ 5339 h 108842"/>
                <a:gd name="connsiteX17" fmla="*/ 86316 w 86316"/>
                <a:gd name="connsiteY17" fmla="*/ 45525 h 10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316" h="108842" fill="norm" stroke="1" extrusionOk="0">
                  <a:moveTo>
                    <a:pt x="86316" y="45440"/>
                  </a:moveTo>
                  <a:cubicBezTo>
                    <a:pt x="86316" y="45440"/>
                    <a:pt x="86316" y="45609"/>
                    <a:pt x="86316" y="45947"/>
                  </a:cubicBezTo>
                  <a:lnTo>
                    <a:pt x="59132" y="85288"/>
                  </a:lnTo>
                  <a:lnTo>
                    <a:pt x="54151" y="92464"/>
                  </a:lnTo>
                  <a:lnTo>
                    <a:pt x="53644" y="93140"/>
                  </a:lnTo>
                  <a:lnTo>
                    <a:pt x="44611" y="106225"/>
                  </a:lnTo>
                  <a:cubicBezTo>
                    <a:pt x="44611" y="106225"/>
                    <a:pt x="44442" y="106225"/>
                    <a:pt x="44358" y="106225"/>
                  </a:cubicBezTo>
                  <a:lnTo>
                    <a:pt x="44780" y="105634"/>
                  </a:lnTo>
                  <a:cubicBezTo>
                    <a:pt x="43176" y="105465"/>
                    <a:pt x="41572" y="105381"/>
                    <a:pt x="39968" y="105465"/>
                  </a:cubicBezTo>
                  <a:cubicBezTo>
                    <a:pt x="38533" y="105296"/>
                    <a:pt x="37097" y="105212"/>
                    <a:pt x="35662" y="105212"/>
                  </a:cubicBezTo>
                  <a:cubicBezTo>
                    <a:pt x="29837" y="105212"/>
                    <a:pt x="24350" y="106478"/>
                    <a:pt x="19453" y="108842"/>
                  </a:cubicBezTo>
                  <a:cubicBezTo>
                    <a:pt x="17765" y="108336"/>
                    <a:pt x="16414" y="106985"/>
                    <a:pt x="14979" y="104874"/>
                  </a:cubicBezTo>
                  <a:cubicBezTo>
                    <a:pt x="10335" y="97698"/>
                    <a:pt x="4932" y="91029"/>
                    <a:pt x="627" y="83600"/>
                  </a:cubicBezTo>
                  <a:cubicBezTo>
                    <a:pt x="-555" y="81658"/>
                    <a:pt x="36" y="77184"/>
                    <a:pt x="1555" y="75326"/>
                  </a:cubicBezTo>
                  <a:cubicBezTo>
                    <a:pt x="22155" y="51266"/>
                    <a:pt x="43176" y="27374"/>
                    <a:pt x="64113" y="3567"/>
                  </a:cubicBezTo>
                  <a:cubicBezTo>
                    <a:pt x="65632" y="1878"/>
                    <a:pt x="68165" y="-232"/>
                    <a:pt x="69854" y="21"/>
                  </a:cubicBezTo>
                  <a:cubicBezTo>
                    <a:pt x="71542" y="274"/>
                    <a:pt x="73399" y="3229"/>
                    <a:pt x="73990" y="5339"/>
                  </a:cubicBezTo>
                  <a:cubicBezTo>
                    <a:pt x="78043" y="18763"/>
                    <a:pt x="82264" y="32102"/>
                    <a:pt x="86316" y="4552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Рисунок 11"/>
            <p:cNvSpPr/>
            <p:nvPr/>
          </p:nvSpPr>
          <p:spPr bwMode="auto">
            <a:xfrm>
              <a:off x="16176455" y="4701660"/>
              <a:ext cx="1181543" cy="1019480"/>
            </a:xfrm>
            <a:custGeom>
              <a:avLst/>
              <a:gdLst>
                <a:gd name="connsiteX0" fmla="*/ 898009 w 898008"/>
                <a:gd name="connsiteY0" fmla="*/ 169 h 774835"/>
                <a:gd name="connsiteX1" fmla="*/ 741742 w 898008"/>
                <a:gd name="connsiteY1" fmla="*/ 226423 h 774835"/>
                <a:gd name="connsiteX2" fmla="*/ 694296 w 898008"/>
                <a:gd name="connsiteY2" fmla="*/ 230897 h 774835"/>
                <a:gd name="connsiteX3" fmla="*/ 694296 w 898008"/>
                <a:gd name="connsiteY3" fmla="*/ 230897 h 774835"/>
                <a:gd name="connsiteX4" fmla="*/ 685600 w 898008"/>
                <a:gd name="connsiteY4" fmla="*/ 223552 h 774835"/>
                <a:gd name="connsiteX5" fmla="*/ 668294 w 898008"/>
                <a:gd name="connsiteY5" fmla="*/ 195355 h 774835"/>
                <a:gd name="connsiteX6" fmla="*/ 667449 w 898008"/>
                <a:gd name="connsiteY6" fmla="*/ 181172 h 774835"/>
                <a:gd name="connsiteX7" fmla="*/ 700965 w 898008"/>
                <a:gd name="connsiteY7" fmla="*/ 116335 h 774835"/>
                <a:gd name="connsiteX8" fmla="*/ 698433 w 898008"/>
                <a:gd name="connsiteY8" fmla="*/ 105191 h 774835"/>
                <a:gd name="connsiteX9" fmla="*/ 662637 w 898008"/>
                <a:gd name="connsiteY9" fmla="*/ 74377 h 774835"/>
                <a:gd name="connsiteX10" fmla="*/ 643557 w 898008"/>
                <a:gd name="connsiteY10" fmla="*/ 73533 h 774835"/>
                <a:gd name="connsiteX11" fmla="*/ 591553 w 898008"/>
                <a:gd name="connsiteY11" fmla="*/ 110594 h 774835"/>
                <a:gd name="connsiteX12" fmla="*/ 578298 w 898008"/>
                <a:gd name="connsiteY12" fmla="*/ 110763 h 774835"/>
                <a:gd name="connsiteX13" fmla="*/ 548244 w 898008"/>
                <a:gd name="connsiteY13" fmla="*/ 94892 h 774835"/>
                <a:gd name="connsiteX14" fmla="*/ 539970 w 898008"/>
                <a:gd name="connsiteY14" fmla="*/ 83241 h 774835"/>
                <a:gd name="connsiteX15" fmla="*/ 536509 w 898008"/>
                <a:gd name="connsiteY15" fmla="*/ 12072 h 774835"/>
                <a:gd name="connsiteX16" fmla="*/ 533470 w 898008"/>
                <a:gd name="connsiteY16" fmla="*/ 4981 h 774835"/>
                <a:gd name="connsiteX17" fmla="*/ 517598 w 898008"/>
                <a:gd name="connsiteY17" fmla="*/ 27860 h 774835"/>
                <a:gd name="connsiteX18" fmla="*/ 408524 w 898008"/>
                <a:gd name="connsiteY18" fmla="*/ 185815 h 774835"/>
                <a:gd name="connsiteX19" fmla="*/ 401516 w 898008"/>
                <a:gd name="connsiteY19" fmla="*/ 195946 h 774835"/>
                <a:gd name="connsiteX20" fmla="*/ 397886 w 898008"/>
                <a:gd name="connsiteY20" fmla="*/ 201180 h 774835"/>
                <a:gd name="connsiteX21" fmla="*/ 584715 w 898008"/>
                <a:gd name="connsiteY21" fmla="*/ 320470 h 774835"/>
                <a:gd name="connsiteX22" fmla="*/ 558628 w 898008"/>
                <a:gd name="connsiteY22" fmla="*/ 468633 h 774835"/>
                <a:gd name="connsiteX23" fmla="*/ 538957 w 898008"/>
                <a:gd name="connsiteY23" fmla="*/ 490836 h 774835"/>
                <a:gd name="connsiteX24" fmla="*/ 538873 w 898008"/>
                <a:gd name="connsiteY24" fmla="*/ 490836 h 774835"/>
                <a:gd name="connsiteX25" fmla="*/ 463230 w 898008"/>
                <a:gd name="connsiteY25" fmla="*/ 531359 h 774835"/>
                <a:gd name="connsiteX26" fmla="*/ 264076 w 898008"/>
                <a:gd name="connsiteY26" fmla="*/ 415531 h 774835"/>
                <a:gd name="connsiteX27" fmla="*/ 260108 w 898008"/>
                <a:gd name="connsiteY27" fmla="*/ 400757 h 774835"/>
                <a:gd name="connsiteX28" fmla="*/ 256055 w 898008"/>
                <a:gd name="connsiteY28" fmla="*/ 406666 h 774835"/>
                <a:gd name="connsiteX29" fmla="*/ 252510 w 898008"/>
                <a:gd name="connsiteY29" fmla="*/ 411816 h 774835"/>
                <a:gd name="connsiteX30" fmla="*/ 248711 w 898008"/>
                <a:gd name="connsiteY30" fmla="*/ 417388 h 774835"/>
                <a:gd name="connsiteX31" fmla="*/ 247107 w 898008"/>
                <a:gd name="connsiteY31" fmla="*/ 419667 h 774835"/>
                <a:gd name="connsiteX32" fmla="*/ 246262 w 898008"/>
                <a:gd name="connsiteY32" fmla="*/ 431487 h 774835"/>
                <a:gd name="connsiteX33" fmla="*/ 217981 w 898008"/>
                <a:gd name="connsiteY33" fmla="*/ 515403 h 774835"/>
                <a:gd name="connsiteX34" fmla="*/ 210805 w 898008"/>
                <a:gd name="connsiteY34" fmla="*/ 522410 h 774835"/>
                <a:gd name="connsiteX35" fmla="*/ 176022 w 898008"/>
                <a:gd name="connsiteY35" fmla="*/ 522495 h 774835"/>
                <a:gd name="connsiteX36" fmla="*/ 170113 w 898008"/>
                <a:gd name="connsiteY36" fmla="*/ 530937 h 774835"/>
                <a:gd name="connsiteX37" fmla="*/ 165723 w 898008"/>
                <a:gd name="connsiteY37" fmla="*/ 537353 h 774835"/>
                <a:gd name="connsiteX38" fmla="*/ 202362 w 898008"/>
                <a:gd name="connsiteY38" fmla="*/ 538198 h 774835"/>
                <a:gd name="connsiteX39" fmla="*/ 211986 w 898008"/>
                <a:gd name="connsiteY39" fmla="*/ 538451 h 774835"/>
                <a:gd name="connsiteX40" fmla="*/ 206752 w 898008"/>
                <a:gd name="connsiteY40" fmla="*/ 568674 h 774835"/>
                <a:gd name="connsiteX41" fmla="*/ 201687 w 898008"/>
                <a:gd name="connsiteY41" fmla="*/ 579649 h 774835"/>
                <a:gd name="connsiteX42" fmla="*/ 168086 w 898008"/>
                <a:gd name="connsiteY42" fmla="*/ 620594 h 774835"/>
                <a:gd name="connsiteX43" fmla="*/ 203207 w 898008"/>
                <a:gd name="connsiteY43" fmla="*/ 661793 h 774835"/>
                <a:gd name="connsiteX44" fmla="*/ 207174 w 898008"/>
                <a:gd name="connsiteY44" fmla="*/ 669560 h 774835"/>
                <a:gd name="connsiteX45" fmla="*/ 285941 w 898008"/>
                <a:gd name="connsiteY45" fmla="*/ 709830 h 774835"/>
                <a:gd name="connsiteX46" fmla="*/ 352382 w 898008"/>
                <a:gd name="connsiteY46" fmla="*/ 668462 h 774835"/>
                <a:gd name="connsiteX47" fmla="*/ 390710 w 898008"/>
                <a:gd name="connsiteY47" fmla="*/ 633596 h 774835"/>
                <a:gd name="connsiteX48" fmla="*/ 408101 w 898008"/>
                <a:gd name="connsiteY48" fmla="*/ 657994 h 774835"/>
                <a:gd name="connsiteX49" fmla="*/ 410550 w 898008"/>
                <a:gd name="connsiteY49" fmla="*/ 662637 h 774835"/>
                <a:gd name="connsiteX50" fmla="*/ 402107 w 898008"/>
                <a:gd name="connsiteY50" fmla="*/ 686613 h 774835"/>
                <a:gd name="connsiteX51" fmla="*/ 408777 w 898008"/>
                <a:gd name="connsiteY51" fmla="*/ 708141 h 774835"/>
                <a:gd name="connsiteX52" fmla="*/ 401685 w 898008"/>
                <a:gd name="connsiteY52" fmla="*/ 718441 h 774835"/>
                <a:gd name="connsiteX53" fmla="*/ 393243 w 898008"/>
                <a:gd name="connsiteY53" fmla="*/ 730767 h 774835"/>
                <a:gd name="connsiteX54" fmla="*/ 362766 w 898008"/>
                <a:gd name="connsiteY54" fmla="*/ 774836 h 774835"/>
                <a:gd name="connsiteX55" fmla="*/ 0 w 898008"/>
                <a:gd name="connsiteY55" fmla="*/ 774836 h 774835"/>
                <a:gd name="connsiteX56" fmla="*/ 124186 w 898008"/>
                <a:gd name="connsiteY56" fmla="*/ 595014 h 774835"/>
                <a:gd name="connsiteX57" fmla="*/ 133473 w 898008"/>
                <a:gd name="connsiteY57" fmla="*/ 581591 h 774835"/>
                <a:gd name="connsiteX58" fmla="*/ 146643 w 898008"/>
                <a:gd name="connsiteY58" fmla="*/ 562511 h 774835"/>
                <a:gd name="connsiteX59" fmla="*/ 160488 w 898008"/>
                <a:gd name="connsiteY59" fmla="*/ 542419 h 774835"/>
                <a:gd name="connsiteX60" fmla="*/ 164119 w 898008"/>
                <a:gd name="connsiteY60" fmla="*/ 537184 h 774835"/>
                <a:gd name="connsiteX61" fmla="*/ 164287 w 898008"/>
                <a:gd name="connsiteY61" fmla="*/ 536931 h 774835"/>
                <a:gd name="connsiteX62" fmla="*/ 164287 w 898008"/>
                <a:gd name="connsiteY62" fmla="*/ 536931 h 774835"/>
                <a:gd name="connsiteX63" fmla="*/ 165216 w 898008"/>
                <a:gd name="connsiteY63" fmla="*/ 535580 h 774835"/>
                <a:gd name="connsiteX64" fmla="*/ 169606 w 898008"/>
                <a:gd name="connsiteY64" fmla="*/ 529164 h 774835"/>
                <a:gd name="connsiteX65" fmla="*/ 174249 w 898008"/>
                <a:gd name="connsiteY65" fmla="*/ 522410 h 774835"/>
                <a:gd name="connsiteX66" fmla="*/ 175431 w 898008"/>
                <a:gd name="connsiteY66" fmla="*/ 520722 h 774835"/>
                <a:gd name="connsiteX67" fmla="*/ 178808 w 898008"/>
                <a:gd name="connsiteY67" fmla="*/ 515825 h 774835"/>
                <a:gd name="connsiteX68" fmla="*/ 181003 w 898008"/>
                <a:gd name="connsiteY68" fmla="*/ 512702 h 774835"/>
                <a:gd name="connsiteX69" fmla="*/ 198057 w 898008"/>
                <a:gd name="connsiteY69" fmla="*/ 488050 h 774835"/>
                <a:gd name="connsiteX70" fmla="*/ 228533 w 898008"/>
                <a:gd name="connsiteY70" fmla="*/ 443897 h 774835"/>
                <a:gd name="connsiteX71" fmla="*/ 236638 w 898008"/>
                <a:gd name="connsiteY71" fmla="*/ 432078 h 774835"/>
                <a:gd name="connsiteX72" fmla="*/ 239509 w 898008"/>
                <a:gd name="connsiteY72" fmla="*/ 427856 h 774835"/>
                <a:gd name="connsiteX73" fmla="*/ 246178 w 898008"/>
                <a:gd name="connsiteY73" fmla="*/ 418232 h 774835"/>
                <a:gd name="connsiteX74" fmla="*/ 246347 w 898008"/>
                <a:gd name="connsiteY74" fmla="*/ 417979 h 774835"/>
                <a:gd name="connsiteX75" fmla="*/ 247697 w 898008"/>
                <a:gd name="connsiteY75" fmla="*/ 415953 h 774835"/>
                <a:gd name="connsiteX76" fmla="*/ 251497 w 898008"/>
                <a:gd name="connsiteY76" fmla="*/ 410465 h 774835"/>
                <a:gd name="connsiteX77" fmla="*/ 255042 w 898008"/>
                <a:gd name="connsiteY77" fmla="*/ 405315 h 774835"/>
                <a:gd name="connsiteX78" fmla="*/ 259095 w 898008"/>
                <a:gd name="connsiteY78" fmla="*/ 399406 h 774835"/>
                <a:gd name="connsiteX79" fmla="*/ 259432 w 898008"/>
                <a:gd name="connsiteY79" fmla="*/ 398899 h 774835"/>
                <a:gd name="connsiteX80" fmla="*/ 277583 w 898008"/>
                <a:gd name="connsiteY80" fmla="*/ 372559 h 774835"/>
                <a:gd name="connsiteX81" fmla="*/ 380495 w 898008"/>
                <a:gd name="connsiteY81" fmla="*/ 223637 h 774835"/>
                <a:gd name="connsiteX82" fmla="*/ 395776 w 898008"/>
                <a:gd name="connsiteY82" fmla="*/ 201518 h 774835"/>
                <a:gd name="connsiteX83" fmla="*/ 396451 w 898008"/>
                <a:gd name="connsiteY83" fmla="*/ 200505 h 774835"/>
                <a:gd name="connsiteX84" fmla="*/ 400081 w 898008"/>
                <a:gd name="connsiteY84" fmla="*/ 195271 h 774835"/>
                <a:gd name="connsiteX85" fmla="*/ 407088 w 898008"/>
                <a:gd name="connsiteY85" fmla="*/ 185140 h 774835"/>
                <a:gd name="connsiteX86" fmla="*/ 515825 w 898008"/>
                <a:gd name="connsiteY86" fmla="*/ 27691 h 774835"/>
                <a:gd name="connsiteX87" fmla="*/ 531612 w 898008"/>
                <a:gd name="connsiteY87" fmla="*/ 4896 h 774835"/>
                <a:gd name="connsiteX88" fmla="*/ 532035 w 898008"/>
                <a:gd name="connsiteY88" fmla="*/ 4306 h 774835"/>
                <a:gd name="connsiteX89" fmla="*/ 532710 w 898008"/>
                <a:gd name="connsiteY89" fmla="*/ 3292 h 774835"/>
                <a:gd name="connsiteX90" fmla="*/ 534989 w 898008"/>
                <a:gd name="connsiteY90" fmla="*/ 0 h 774835"/>
                <a:gd name="connsiteX91" fmla="*/ 897756 w 898008"/>
                <a:gd name="connsiteY91" fmla="*/ 0 h 77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98008" h="774835" fill="norm" stroke="1" extrusionOk="0">
                  <a:moveTo>
                    <a:pt x="898009" y="169"/>
                  </a:moveTo>
                  <a:lnTo>
                    <a:pt x="741742" y="226423"/>
                  </a:lnTo>
                  <a:lnTo>
                    <a:pt x="694296" y="230897"/>
                  </a:lnTo>
                  <a:lnTo>
                    <a:pt x="694296" y="230897"/>
                  </a:lnTo>
                  <a:cubicBezTo>
                    <a:pt x="690497" y="230306"/>
                    <a:pt x="687964" y="228027"/>
                    <a:pt x="685600" y="223552"/>
                  </a:cubicBezTo>
                  <a:cubicBezTo>
                    <a:pt x="680535" y="213844"/>
                    <a:pt x="674710" y="204304"/>
                    <a:pt x="668294" y="195355"/>
                  </a:cubicBezTo>
                  <a:cubicBezTo>
                    <a:pt x="664663" y="190290"/>
                    <a:pt x="664663" y="186406"/>
                    <a:pt x="667449" y="181172"/>
                  </a:cubicBezTo>
                  <a:cubicBezTo>
                    <a:pt x="678846" y="159644"/>
                    <a:pt x="689653" y="137863"/>
                    <a:pt x="700965" y="116335"/>
                  </a:cubicBezTo>
                  <a:cubicBezTo>
                    <a:pt x="703498" y="111354"/>
                    <a:pt x="702569" y="108568"/>
                    <a:pt x="698433" y="105191"/>
                  </a:cubicBezTo>
                  <a:cubicBezTo>
                    <a:pt x="686276" y="95229"/>
                    <a:pt x="673865" y="85352"/>
                    <a:pt x="662637" y="74377"/>
                  </a:cubicBezTo>
                  <a:cubicBezTo>
                    <a:pt x="655714" y="67623"/>
                    <a:pt x="650649" y="68383"/>
                    <a:pt x="643557" y="73533"/>
                  </a:cubicBezTo>
                  <a:cubicBezTo>
                    <a:pt x="626420" y="86196"/>
                    <a:pt x="608775" y="98100"/>
                    <a:pt x="591553" y="110594"/>
                  </a:cubicBezTo>
                  <a:cubicBezTo>
                    <a:pt x="586741" y="114056"/>
                    <a:pt x="583279" y="113887"/>
                    <a:pt x="578298" y="110763"/>
                  </a:cubicBezTo>
                  <a:cubicBezTo>
                    <a:pt x="568674" y="104854"/>
                    <a:pt x="558543" y="99535"/>
                    <a:pt x="548244" y="94892"/>
                  </a:cubicBezTo>
                  <a:cubicBezTo>
                    <a:pt x="542672" y="92359"/>
                    <a:pt x="540224" y="89320"/>
                    <a:pt x="539970" y="83241"/>
                  </a:cubicBezTo>
                  <a:cubicBezTo>
                    <a:pt x="539042" y="59518"/>
                    <a:pt x="537522" y="35795"/>
                    <a:pt x="536509" y="12072"/>
                  </a:cubicBezTo>
                  <a:cubicBezTo>
                    <a:pt x="536340" y="8611"/>
                    <a:pt x="535580" y="6416"/>
                    <a:pt x="533470" y="4981"/>
                  </a:cubicBezTo>
                  <a:lnTo>
                    <a:pt x="517598" y="27860"/>
                  </a:lnTo>
                  <a:lnTo>
                    <a:pt x="408524" y="185815"/>
                  </a:lnTo>
                  <a:lnTo>
                    <a:pt x="401516" y="195946"/>
                  </a:lnTo>
                  <a:lnTo>
                    <a:pt x="397886" y="201180"/>
                  </a:lnTo>
                  <a:cubicBezTo>
                    <a:pt x="484842" y="188095"/>
                    <a:pt x="562596" y="244658"/>
                    <a:pt x="584715" y="320470"/>
                  </a:cubicBezTo>
                  <a:cubicBezTo>
                    <a:pt x="598813" y="368760"/>
                    <a:pt x="590287" y="425324"/>
                    <a:pt x="558628" y="468633"/>
                  </a:cubicBezTo>
                  <a:cubicBezTo>
                    <a:pt x="552803" y="476484"/>
                    <a:pt x="546302" y="483998"/>
                    <a:pt x="538957" y="490836"/>
                  </a:cubicBezTo>
                  <a:lnTo>
                    <a:pt x="538873" y="490836"/>
                  </a:lnTo>
                  <a:cubicBezTo>
                    <a:pt x="519287" y="509325"/>
                    <a:pt x="494044" y="523592"/>
                    <a:pt x="463230" y="531359"/>
                  </a:cubicBezTo>
                  <a:cubicBezTo>
                    <a:pt x="377625" y="552718"/>
                    <a:pt x="289909" y="501558"/>
                    <a:pt x="264076" y="415531"/>
                  </a:cubicBezTo>
                  <a:cubicBezTo>
                    <a:pt x="262556" y="410634"/>
                    <a:pt x="261205" y="405738"/>
                    <a:pt x="260108" y="400757"/>
                  </a:cubicBezTo>
                  <a:lnTo>
                    <a:pt x="256055" y="406666"/>
                  </a:lnTo>
                  <a:lnTo>
                    <a:pt x="252510" y="411816"/>
                  </a:lnTo>
                  <a:lnTo>
                    <a:pt x="248711" y="417388"/>
                  </a:lnTo>
                  <a:lnTo>
                    <a:pt x="247107" y="419667"/>
                  </a:lnTo>
                  <a:cubicBezTo>
                    <a:pt x="247951" y="423298"/>
                    <a:pt x="247697" y="427265"/>
                    <a:pt x="246262" y="431487"/>
                  </a:cubicBezTo>
                  <a:cubicBezTo>
                    <a:pt x="236723" y="459431"/>
                    <a:pt x="227689" y="487544"/>
                    <a:pt x="217981" y="515403"/>
                  </a:cubicBezTo>
                  <a:cubicBezTo>
                    <a:pt x="217052" y="518358"/>
                    <a:pt x="213337" y="522326"/>
                    <a:pt x="210805" y="522410"/>
                  </a:cubicBezTo>
                  <a:cubicBezTo>
                    <a:pt x="199154" y="522664"/>
                    <a:pt x="187588" y="522748"/>
                    <a:pt x="176022" y="522495"/>
                  </a:cubicBezTo>
                  <a:lnTo>
                    <a:pt x="170113" y="530937"/>
                  </a:lnTo>
                  <a:lnTo>
                    <a:pt x="165723" y="537353"/>
                  </a:lnTo>
                  <a:cubicBezTo>
                    <a:pt x="177880" y="538029"/>
                    <a:pt x="190121" y="538198"/>
                    <a:pt x="202362" y="538198"/>
                  </a:cubicBezTo>
                  <a:cubicBezTo>
                    <a:pt x="205317" y="538198"/>
                    <a:pt x="208187" y="538282"/>
                    <a:pt x="211986" y="538451"/>
                  </a:cubicBezTo>
                  <a:cubicBezTo>
                    <a:pt x="210045" y="549257"/>
                    <a:pt x="207596" y="558881"/>
                    <a:pt x="206752" y="568674"/>
                  </a:cubicBezTo>
                  <a:cubicBezTo>
                    <a:pt x="206330" y="573908"/>
                    <a:pt x="204895" y="577285"/>
                    <a:pt x="201687" y="579649"/>
                  </a:cubicBezTo>
                  <a:cubicBezTo>
                    <a:pt x="182523" y="583364"/>
                    <a:pt x="168086" y="600248"/>
                    <a:pt x="168086" y="620594"/>
                  </a:cubicBezTo>
                  <a:cubicBezTo>
                    <a:pt x="168086" y="640940"/>
                    <a:pt x="183367" y="658585"/>
                    <a:pt x="203207" y="661793"/>
                  </a:cubicBezTo>
                  <a:cubicBezTo>
                    <a:pt x="205064" y="663735"/>
                    <a:pt x="206161" y="666352"/>
                    <a:pt x="207174" y="669560"/>
                  </a:cubicBezTo>
                  <a:cubicBezTo>
                    <a:pt x="219838" y="711603"/>
                    <a:pt x="251581" y="721396"/>
                    <a:pt x="285941" y="709830"/>
                  </a:cubicBezTo>
                  <a:cubicBezTo>
                    <a:pt x="311184" y="701387"/>
                    <a:pt x="332627" y="686107"/>
                    <a:pt x="352382" y="668462"/>
                  </a:cubicBezTo>
                  <a:cubicBezTo>
                    <a:pt x="364961" y="657234"/>
                    <a:pt x="377287" y="645921"/>
                    <a:pt x="390710" y="633596"/>
                  </a:cubicBezTo>
                  <a:cubicBezTo>
                    <a:pt x="396958" y="642376"/>
                    <a:pt x="402192" y="650396"/>
                    <a:pt x="408101" y="657994"/>
                  </a:cubicBezTo>
                  <a:cubicBezTo>
                    <a:pt x="409368" y="659598"/>
                    <a:pt x="410212" y="661118"/>
                    <a:pt x="410550" y="662637"/>
                  </a:cubicBezTo>
                  <a:cubicBezTo>
                    <a:pt x="405231" y="669138"/>
                    <a:pt x="402107" y="677496"/>
                    <a:pt x="402107" y="686613"/>
                  </a:cubicBezTo>
                  <a:cubicBezTo>
                    <a:pt x="402107" y="694634"/>
                    <a:pt x="404556" y="702063"/>
                    <a:pt x="408777" y="708141"/>
                  </a:cubicBezTo>
                  <a:lnTo>
                    <a:pt x="401685" y="718441"/>
                  </a:lnTo>
                  <a:lnTo>
                    <a:pt x="393243" y="730767"/>
                  </a:lnTo>
                  <a:lnTo>
                    <a:pt x="362766" y="774836"/>
                  </a:lnTo>
                  <a:lnTo>
                    <a:pt x="0" y="774836"/>
                  </a:lnTo>
                  <a:lnTo>
                    <a:pt x="124186" y="595014"/>
                  </a:lnTo>
                  <a:lnTo>
                    <a:pt x="133473" y="581591"/>
                  </a:lnTo>
                  <a:lnTo>
                    <a:pt x="146643" y="562511"/>
                  </a:lnTo>
                  <a:lnTo>
                    <a:pt x="160488" y="542419"/>
                  </a:lnTo>
                  <a:lnTo>
                    <a:pt x="164119" y="537184"/>
                  </a:lnTo>
                  <a:lnTo>
                    <a:pt x="164287" y="536931"/>
                  </a:lnTo>
                  <a:cubicBezTo>
                    <a:pt x="164287" y="536931"/>
                    <a:pt x="164287" y="536931"/>
                    <a:pt x="164287" y="536931"/>
                  </a:cubicBezTo>
                  <a:lnTo>
                    <a:pt x="165216" y="535580"/>
                  </a:lnTo>
                  <a:lnTo>
                    <a:pt x="169606" y="529164"/>
                  </a:lnTo>
                  <a:lnTo>
                    <a:pt x="174249" y="522410"/>
                  </a:lnTo>
                  <a:lnTo>
                    <a:pt x="175431" y="520722"/>
                  </a:lnTo>
                  <a:lnTo>
                    <a:pt x="178808" y="515825"/>
                  </a:lnTo>
                  <a:lnTo>
                    <a:pt x="181003" y="512702"/>
                  </a:lnTo>
                  <a:lnTo>
                    <a:pt x="198057" y="488050"/>
                  </a:lnTo>
                  <a:lnTo>
                    <a:pt x="228533" y="443897"/>
                  </a:lnTo>
                  <a:lnTo>
                    <a:pt x="236638" y="432078"/>
                  </a:lnTo>
                  <a:lnTo>
                    <a:pt x="239509" y="427856"/>
                  </a:lnTo>
                  <a:lnTo>
                    <a:pt x="246178" y="418232"/>
                  </a:lnTo>
                  <a:lnTo>
                    <a:pt x="246347" y="417979"/>
                  </a:lnTo>
                  <a:lnTo>
                    <a:pt x="247697" y="415953"/>
                  </a:lnTo>
                  <a:lnTo>
                    <a:pt x="251497" y="410465"/>
                  </a:lnTo>
                  <a:lnTo>
                    <a:pt x="255042" y="405315"/>
                  </a:lnTo>
                  <a:lnTo>
                    <a:pt x="259095" y="399406"/>
                  </a:lnTo>
                  <a:lnTo>
                    <a:pt x="259432" y="398899"/>
                  </a:lnTo>
                  <a:lnTo>
                    <a:pt x="277583" y="372559"/>
                  </a:lnTo>
                  <a:lnTo>
                    <a:pt x="380495" y="223637"/>
                  </a:lnTo>
                  <a:lnTo>
                    <a:pt x="395776" y="201518"/>
                  </a:lnTo>
                  <a:lnTo>
                    <a:pt x="396451" y="200505"/>
                  </a:lnTo>
                  <a:lnTo>
                    <a:pt x="400081" y="195271"/>
                  </a:lnTo>
                  <a:lnTo>
                    <a:pt x="407088" y="185140"/>
                  </a:lnTo>
                  <a:lnTo>
                    <a:pt x="515825" y="27691"/>
                  </a:lnTo>
                  <a:lnTo>
                    <a:pt x="531612" y="4896"/>
                  </a:lnTo>
                  <a:lnTo>
                    <a:pt x="532035" y="4306"/>
                  </a:lnTo>
                  <a:lnTo>
                    <a:pt x="532710" y="3292"/>
                  </a:lnTo>
                  <a:lnTo>
                    <a:pt x="534989" y="0"/>
                  </a:lnTo>
                  <a:lnTo>
                    <a:pt x="897756" y="0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Рисунок 11"/>
            <p:cNvSpPr/>
            <p:nvPr/>
          </p:nvSpPr>
          <p:spPr bwMode="auto">
            <a:xfrm>
              <a:off x="16236913" y="4693022"/>
              <a:ext cx="641780" cy="715209"/>
            </a:xfrm>
            <a:custGeom>
              <a:avLst/>
              <a:gdLst>
                <a:gd name="connsiteX0" fmla="*/ 486253 w 487772"/>
                <a:gd name="connsiteY0" fmla="*/ 10955 h 543580"/>
                <a:gd name="connsiteX1" fmla="*/ 482961 w 487772"/>
                <a:gd name="connsiteY1" fmla="*/ 10026 h 543580"/>
                <a:gd name="connsiteX2" fmla="*/ 464556 w 487772"/>
                <a:gd name="connsiteY2" fmla="*/ 6734 h 543580"/>
                <a:gd name="connsiteX3" fmla="*/ 434164 w 487772"/>
                <a:gd name="connsiteY3" fmla="*/ 487 h 543580"/>
                <a:gd name="connsiteX4" fmla="*/ 422851 w 487772"/>
                <a:gd name="connsiteY4" fmla="*/ 6227 h 543580"/>
                <a:gd name="connsiteX5" fmla="*/ 396089 w 487772"/>
                <a:gd name="connsiteY5" fmla="*/ 64226 h 543580"/>
                <a:gd name="connsiteX6" fmla="*/ 382075 w 487772"/>
                <a:gd name="connsiteY6" fmla="*/ 73682 h 543580"/>
                <a:gd name="connsiteX7" fmla="*/ 351514 w 487772"/>
                <a:gd name="connsiteY7" fmla="*/ 74779 h 543580"/>
                <a:gd name="connsiteX8" fmla="*/ 338850 w 487772"/>
                <a:gd name="connsiteY8" fmla="*/ 68110 h 543580"/>
                <a:gd name="connsiteX9" fmla="*/ 305250 w 487772"/>
                <a:gd name="connsiteY9" fmla="*/ 8085 h 543580"/>
                <a:gd name="connsiteX10" fmla="*/ 293853 w 487772"/>
                <a:gd name="connsiteY10" fmla="*/ 3610 h 543580"/>
                <a:gd name="connsiteX11" fmla="*/ 267682 w 487772"/>
                <a:gd name="connsiteY11" fmla="*/ 11631 h 543580"/>
                <a:gd name="connsiteX12" fmla="*/ 216015 w 487772"/>
                <a:gd name="connsiteY12" fmla="*/ 60512 h 543580"/>
                <a:gd name="connsiteX13" fmla="*/ 203436 w 487772"/>
                <a:gd name="connsiteY13" fmla="*/ 120283 h 543580"/>
                <a:gd name="connsiteX14" fmla="*/ 200565 w 487772"/>
                <a:gd name="connsiteY14" fmla="*/ 168235 h 543580"/>
                <a:gd name="connsiteX15" fmla="*/ 166796 w 487772"/>
                <a:gd name="connsiteY15" fmla="*/ 163086 h 543580"/>
                <a:gd name="connsiteX16" fmla="*/ 162068 w 487772"/>
                <a:gd name="connsiteY16" fmla="*/ 158105 h 543580"/>
                <a:gd name="connsiteX17" fmla="*/ 160717 w 487772"/>
                <a:gd name="connsiteY17" fmla="*/ 154812 h 543580"/>
                <a:gd name="connsiteX18" fmla="*/ 160633 w 487772"/>
                <a:gd name="connsiteY18" fmla="*/ 154559 h 543580"/>
                <a:gd name="connsiteX19" fmla="*/ 122052 w 487772"/>
                <a:gd name="connsiteY19" fmla="*/ 128641 h 543580"/>
                <a:gd name="connsiteX20" fmla="*/ 81106 w 487772"/>
                <a:gd name="connsiteY20" fmla="*/ 163001 h 543580"/>
                <a:gd name="connsiteX21" fmla="*/ 75788 w 487772"/>
                <a:gd name="connsiteY21" fmla="*/ 166800 h 543580"/>
                <a:gd name="connsiteX22" fmla="*/ 62533 w 487772"/>
                <a:gd name="connsiteY22" fmla="*/ 171444 h 543580"/>
                <a:gd name="connsiteX23" fmla="*/ 30368 w 487772"/>
                <a:gd name="connsiteY23" fmla="*/ 217285 h 543580"/>
                <a:gd name="connsiteX24" fmla="*/ 31297 w 487772"/>
                <a:gd name="connsiteY24" fmla="*/ 230033 h 543580"/>
                <a:gd name="connsiteX25" fmla="*/ 39148 w 487772"/>
                <a:gd name="connsiteY25" fmla="*/ 255613 h 543580"/>
                <a:gd name="connsiteX26" fmla="*/ 101284 w 487772"/>
                <a:gd name="connsiteY26" fmla="*/ 338770 h 543580"/>
                <a:gd name="connsiteX27" fmla="*/ 111246 w 487772"/>
                <a:gd name="connsiteY27" fmla="*/ 349154 h 543580"/>
                <a:gd name="connsiteX28" fmla="*/ 80853 w 487772"/>
                <a:gd name="connsiteY28" fmla="*/ 369669 h 543580"/>
                <a:gd name="connsiteX29" fmla="*/ 72073 w 487772"/>
                <a:gd name="connsiteY29" fmla="*/ 373384 h 543580"/>
                <a:gd name="connsiteX30" fmla="*/ 48603 w 487772"/>
                <a:gd name="connsiteY30" fmla="*/ 366545 h 543580"/>
                <a:gd name="connsiteX31" fmla="*/ 5295 w 487772"/>
                <a:gd name="connsiteY31" fmla="*/ 409854 h 543580"/>
                <a:gd name="connsiteX32" fmla="*/ 11542 w 487772"/>
                <a:gd name="connsiteY32" fmla="*/ 432227 h 543580"/>
                <a:gd name="connsiteX33" fmla="*/ 7405 w 487772"/>
                <a:gd name="connsiteY33" fmla="*/ 446156 h 543580"/>
                <a:gd name="connsiteX34" fmla="*/ 23192 w 487772"/>
                <a:gd name="connsiteY34" fmla="*/ 516565 h 543580"/>
                <a:gd name="connsiteX35" fmla="*/ 50967 w 487772"/>
                <a:gd name="connsiteY35" fmla="*/ 531171 h 543580"/>
                <a:gd name="connsiteX36" fmla="*/ 95205 w 487772"/>
                <a:gd name="connsiteY36" fmla="*/ 541470 h 543580"/>
                <a:gd name="connsiteX37" fmla="*/ 118421 w 487772"/>
                <a:gd name="connsiteY37" fmla="*/ 543581 h 543580"/>
                <a:gd name="connsiteX38" fmla="*/ 120026 w 487772"/>
                <a:gd name="connsiteY38" fmla="*/ 543581 h 543580"/>
                <a:gd name="connsiteX39" fmla="*/ 124416 w 487772"/>
                <a:gd name="connsiteY39" fmla="*/ 537249 h 543580"/>
                <a:gd name="connsiteX40" fmla="*/ 130325 w 487772"/>
                <a:gd name="connsiteY40" fmla="*/ 528807 h 543580"/>
                <a:gd name="connsiteX41" fmla="*/ 128721 w 487772"/>
                <a:gd name="connsiteY41" fmla="*/ 528807 h 543580"/>
                <a:gd name="connsiteX42" fmla="*/ 105083 w 487772"/>
                <a:gd name="connsiteY42" fmla="*/ 527287 h 543580"/>
                <a:gd name="connsiteX43" fmla="*/ 51474 w 487772"/>
                <a:gd name="connsiteY43" fmla="*/ 515130 h 543580"/>
                <a:gd name="connsiteX44" fmla="*/ 40161 w 487772"/>
                <a:gd name="connsiteY44" fmla="*/ 509896 h 543580"/>
                <a:gd name="connsiteX45" fmla="*/ 25556 w 487772"/>
                <a:gd name="connsiteY45" fmla="*/ 446494 h 543580"/>
                <a:gd name="connsiteX46" fmla="*/ 48772 w 487772"/>
                <a:gd name="connsiteY46" fmla="*/ 453248 h 543580"/>
                <a:gd name="connsiteX47" fmla="*/ 92081 w 487772"/>
                <a:gd name="connsiteY47" fmla="*/ 409939 h 543580"/>
                <a:gd name="connsiteX48" fmla="*/ 85243 w 487772"/>
                <a:gd name="connsiteY48" fmla="*/ 386554 h 543580"/>
                <a:gd name="connsiteX49" fmla="*/ 90562 w 487772"/>
                <a:gd name="connsiteY49" fmla="*/ 381235 h 543580"/>
                <a:gd name="connsiteX50" fmla="*/ 117577 w 487772"/>
                <a:gd name="connsiteY50" fmla="*/ 363506 h 543580"/>
                <a:gd name="connsiteX51" fmla="*/ 128552 w 487772"/>
                <a:gd name="connsiteY51" fmla="*/ 364266 h 543580"/>
                <a:gd name="connsiteX52" fmla="*/ 186466 w 487772"/>
                <a:gd name="connsiteY52" fmla="*/ 409348 h 543580"/>
                <a:gd name="connsiteX53" fmla="*/ 193980 w 487772"/>
                <a:gd name="connsiteY53" fmla="*/ 415089 h 543580"/>
                <a:gd name="connsiteX54" fmla="*/ 200818 w 487772"/>
                <a:gd name="connsiteY54" fmla="*/ 424291 h 543580"/>
                <a:gd name="connsiteX55" fmla="*/ 201325 w 487772"/>
                <a:gd name="connsiteY55" fmla="*/ 425979 h 543580"/>
                <a:gd name="connsiteX56" fmla="*/ 202929 w 487772"/>
                <a:gd name="connsiteY56" fmla="*/ 423700 h 543580"/>
                <a:gd name="connsiteX57" fmla="*/ 206728 w 487772"/>
                <a:gd name="connsiteY57" fmla="*/ 418128 h 543580"/>
                <a:gd name="connsiteX58" fmla="*/ 210274 w 487772"/>
                <a:gd name="connsiteY58" fmla="*/ 412978 h 543580"/>
                <a:gd name="connsiteX59" fmla="*/ 214326 w 487772"/>
                <a:gd name="connsiteY59" fmla="*/ 407068 h 543580"/>
                <a:gd name="connsiteX60" fmla="*/ 213989 w 487772"/>
                <a:gd name="connsiteY60" fmla="*/ 405211 h 543580"/>
                <a:gd name="connsiteX61" fmla="*/ 210611 w 487772"/>
                <a:gd name="connsiteY61" fmla="*/ 374397 h 543580"/>
                <a:gd name="connsiteX62" fmla="*/ 319602 w 487772"/>
                <a:gd name="connsiteY62" fmla="*/ 215681 h 543580"/>
                <a:gd name="connsiteX63" fmla="*/ 320446 w 487772"/>
                <a:gd name="connsiteY63" fmla="*/ 215428 h 543580"/>
                <a:gd name="connsiteX64" fmla="*/ 350332 w 487772"/>
                <a:gd name="connsiteY64" fmla="*/ 207914 h 543580"/>
                <a:gd name="connsiteX65" fmla="*/ 352189 w 487772"/>
                <a:gd name="connsiteY65" fmla="*/ 207577 h 543580"/>
                <a:gd name="connsiteX66" fmla="*/ 355819 w 487772"/>
                <a:gd name="connsiteY66" fmla="*/ 202342 h 543580"/>
                <a:gd name="connsiteX67" fmla="*/ 362826 w 487772"/>
                <a:gd name="connsiteY67" fmla="*/ 192212 h 543580"/>
                <a:gd name="connsiteX68" fmla="*/ 471901 w 487772"/>
                <a:gd name="connsiteY68" fmla="*/ 34256 h 543580"/>
                <a:gd name="connsiteX69" fmla="*/ 487773 w 487772"/>
                <a:gd name="connsiteY69" fmla="*/ 11377 h 543580"/>
                <a:gd name="connsiteX70" fmla="*/ 486591 w 487772"/>
                <a:gd name="connsiteY70" fmla="*/ 10702 h 543580"/>
                <a:gd name="connsiteX71" fmla="*/ 193051 w 487772"/>
                <a:gd name="connsiteY71" fmla="*/ 396516 h 543580"/>
                <a:gd name="connsiteX72" fmla="*/ 136404 w 487772"/>
                <a:gd name="connsiteY72" fmla="*/ 352025 h 543580"/>
                <a:gd name="connsiteX73" fmla="*/ 200227 w 487772"/>
                <a:gd name="connsiteY73" fmla="*/ 319353 h 543580"/>
                <a:gd name="connsiteX74" fmla="*/ 193051 w 487772"/>
                <a:gd name="connsiteY74" fmla="*/ 396516 h 543580"/>
                <a:gd name="connsiteX75" fmla="*/ 204871 w 487772"/>
                <a:gd name="connsiteY75" fmla="*/ 301371 h 543580"/>
                <a:gd name="connsiteX76" fmla="*/ 131507 w 487772"/>
                <a:gd name="connsiteY76" fmla="*/ 338010 h 543580"/>
                <a:gd name="connsiteX77" fmla="*/ 120616 w 487772"/>
                <a:gd name="connsiteY77" fmla="*/ 337166 h 543580"/>
                <a:gd name="connsiteX78" fmla="*/ 55273 w 487772"/>
                <a:gd name="connsiteY78" fmla="*/ 255276 h 543580"/>
                <a:gd name="connsiteX79" fmla="*/ 50039 w 487772"/>
                <a:gd name="connsiteY79" fmla="*/ 243203 h 543580"/>
                <a:gd name="connsiteX80" fmla="*/ 45733 w 487772"/>
                <a:gd name="connsiteY80" fmla="*/ 228176 h 543580"/>
                <a:gd name="connsiteX81" fmla="*/ 45311 w 487772"/>
                <a:gd name="connsiteY81" fmla="*/ 217285 h 543580"/>
                <a:gd name="connsiteX82" fmla="*/ 78827 w 487772"/>
                <a:gd name="connsiteY82" fmla="*/ 181828 h 543580"/>
                <a:gd name="connsiteX83" fmla="*/ 82119 w 487772"/>
                <a:gd name="connsiteY83" fmla="*/ 182756 h 543580"/>
                <a:gd name="connsiteX84" fmla="*/ 82119 w 487772"/>
                <a:gd name="connsiteY84" fmla="*/ 182756 h 543580"/>
                <a:gd name="connsiteX85" fmla="*/ 121883 w 487772"/>
                <a:gd name="connsiteY85" fmla="*/ 211967 h 543580"/>
                <a:gd name="connsiteX86" fmla="*/ 138092 w 487772"/>
                <a:gd name="connsiteY86" fmla="*/ 208674 h 543580"/>
                <a:gd name="connsiteX87" fmla="*/ 138261 w 487772"/>
                <a:gd name="connsiteY87" fmla="*/ 208674 h 543580"/>
                <a:gd name="connsiteX88" fmla="*/ 161646 w 487772"/>
                <a:gd name="connsiteY88" fmla="*/ 185036 h 543580"/>
                <a:gd name="connsiteX89" fmla="*/ 169413 w 487772"/>
                <a:gd name="connsiteY89" fmla="*/ 180477 h 543580"/>
                <a:gd name="connsiteX90" fmla="*/ 196260 w 487772"/>
                <a:gd name="connsiteY90" fmla="*/ 185711 h 543580"/>
                <a:gd name="connsiteX91" fmla="*/ 201832 w 487772"/>
                <a:gd name="connsiteY91" fmla="*/ 192127 h 543580"/>
                <a:gd name="connsiteX92" fmla="*/ 213989 w 487772"/>
                <a:gd name="connsiteY92" fmla="*/ 284824 h 543580"/>
                <a:gd name="connsiteX93" fmla="*/ 204618 w 487772"/>
                <a:gd name="connsiteY93" fmla="*/ 301286 h 543580"/>
                <a:gd name="connsiteX94" fmla="*/ 228509 w 487772"/>
                <a:gd name="connsiteY94" fmla="*/ 268699 h 543580"/>
                <a:gd name="connsiteX95" fmla="*/ 225977 w 487772"/>
                <a:gd name="connsiteY95" fmla="*/ 268108 h 543580"/>
                <a:gd name="connsiteX96" fmla="*/ 216943 w 487772"/>
                <a:gd name="connsiteY96" fmla="*/ 190270 h 543580"/>
                <a:gd name="connsiteX97" fmla="*/ 293177 w 487772"/>
                <a:gd name="connsiteY97" fmla="*/ 208674 h 543580"/>
                <a:gd name="connsiteX98" fmla="*/ 293431 w 487772"/>
                <a:gd name="connsiteY98" fmla="*/ 211291 h 543580"/>
                <a:gd name="connsiteX99" fmla="*/ 228425 w 487772"/>
                <a:gd name="connsiteY99" fmla="*/ 268783 h 543580"/>
                <a:gd name="connsiteX100" fmla="*/ 321628 w 487772"/>
                <a:gd name="connsiteY100" fmla="*/ 198797 h 543580"/>
                <a:gd name="connsiteX101" fmla="*/ 313101 w 487772"/>
                <a:gd name="connsiteY101" fmla="*/ 198374 h 543580"/>
                <a:gd name="connsiteX102" fmla="*/ 223022 w 487772"/>
                <a:gd name="connsiteY102" fmla="*/ 172794 h 543580"/>
                <a:gd name="connsiteX103" fmla="*/ 216521 w 487772"/>
                <a:gd name="connsiteY103" fmla="*/ 165281 h 543580"/>
                <a:gd name="connsiteX104" fmla="*/ 233743 w 487772"/>
                <a:gd name="connsiteY104" fmla="*/ 55531 h 543580"/>
                <a:gd name="connsiteX105" fmla="*/ 265064 w 487772"/>
                <a:gd name="connsiteY105" fmla="*/ 29359 h 543580"/>
                <a:gd name="connsiteX106" fmla="*/ 274182 w 487772"/>
                <a:gd name="connsiteY106" fmla="*/ 35522 h 543580"/>
                <a:gd name="connsiteX107" fmla="*/ 297905 w 487772"/>
                <a:gd name="connsiteY107" fmla="*/ 113276 h 543580"/>
                <a:gd name="connsiteX108" fmla="*/ 321290 w 487772"/>
                <a:gd name="connsiteY108" fmla="*/ 190185 h 543580"/>
                <a:gd name="connsiteX109" fmla="*/ 321543 w 487772"/>
                <a:gd name="connsiteY109" fmla="*/ 198712 h 5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87772" h="543580" fill="norm" stroke="1" extrusionOk="0">
                  <a:moveTo>
                    <a:pt x="486253" y="10955"/>
                  </a:moveTo>
                  <a:cubicBezTo>
                    <a:pt x="485324" y="10617"/>
                    <a:pt x="484227" y="10280"/>
                    <a:pt x="482961" y="10026"/>
                  </a:cubicBezTo>
                  <a:cubicBezTo>
                    <a:pt x="476798" y="8929"/>
                    <a:pt x="470635" y="7831"/>
                    <a:pt x="464556" y="6734"/>
                  </a:cubicBezTo>
                  <a:cubicBezTo>
                    <a:pt x="454426" y="4877"/>
                    <a:pt x="444295" y="2766"/>
                    <a:pt x="434164" y="487"/>
                  </a:cubicBezTo>
                  <a:cubicBezTo>
                    <a:pt x="428001" y="-949"/>
                    <a:pt x="425215" y="740"/>
                    <a:pt x="422851" y="6227"/>
                  </a:cubicBezTo>
                  <a:cubicBezTo>
                    <a:pt x="414156" y="25645"/>
                    <a:pt x="404785" y="44809"/>
                    <a:pt x="396089" y="64226"/>
                  </a:cubicBezTo>
                  <a:cubicBezTo>
                    <a:pt x="393219" y="70473"/>
                    <a:pt x="390180" y="74272"/>
                    <a:pt x="382075" y="73682"/>
                  </a:cubicBezTo>
                  <a:cubicBezTo>
                    <a:pt x="371944" y="72922"/>
                    <a:pt x="361644" y="73682"/>
                    <a:pt x="351514" y="74779"/>
                  </a:cubicBezTo>
                  <a:cubicBezTo>
                    <a:pt x="345351" y="75370"/>
                    <a:pt x="341889" y="73513"/>
                    <a:pt x="338850" y="68110"/>
                  </a:cubicBezTo>
                  <a:cubicBezTo>
                    <a:pt x="327875" y="48017"/>
                    <a:pt x="316225" y="28177"/>
                    <a:pt x="305250" y="8085"/>
                  </a:cubicBezTo>
                  <a:cubicBezTo>
                    <a:pt x="302295" y="2766"/>
                    <a:pt x="299087" y="1837"/>
                    <a:pt x="293853" y="3610"/>
                  </a:cubicBezTo>
                  <a:cubicBezTo>
                    <a:pt x="285242" y="6565"/>
                    <a:pt x="276462" y="9436"/>
                    <a:pt x="267682" y="11631"/>
                  </a:cubicBezTo>
                  <a:cubicBezTo>
                    <a:pt x="241088" y="18131"/>
                    <a:pt x="223781" y="35353"/>
                    <a:pt x="216015" y="60512"/>
                  </a:cubicBezTo>
                  <a:cubicBezTo>
                    <a:pt x="209936" y="79844"/>
                    <a:pt x="206390" y="100190"/>
                    <a:pt x="203436" y="120283"/>
                  </a:cubicBezTo>
                  <a:cubicBezTo>
                    <a:pt x="201156" y="135733"/>
                    <a:pt x="201409" y="151520"/>
                    <a:pt x="200565" y="168235"/>
                  </a:cubicBezTo>
                  <a:cubicBezTo>
                    <a:pt x="188999" y="166547"/>
                    <a:pt x="177855" y="165112"/>
                    <a:pt x="166796" y="163086"/>
                  </a:cubicBezTo>
                  <a:cubicBezTo>
                    <a:pt x="164939" y="162748"/>
                    <a:pt x="162828" y="160131"/>
                    <a:pt x="162068" y="158105"/>
                  </a:cubicBezTo>
                  <a:cubicBezTo>
                    <a:pt x="161646" y="157007"/>
                    <a:pt x="161140" y="155910"/>
                    <a:pt x="160717" y="154812"/>
                  </a:cubicBezTo>
                  <a:cubicBezTo>
                    <a:pt x="160717" y="154812"/>
                    <a:pt x="160717" y="154643"/>
                    <a:pt x="160633" y="154559"/>
                  </a:cubicBezTo>
                  <a:cubicBezTo>
                    <a:pt x="154470" y="139363"/>
                    <a:pt x="139527" y="128641"/>
                    <a:pt x="122052" y="128641"/>
                  </a:cubicBezTo>
                  <a:cubicBezTo>
                    <a:pt x="101537" y="128641"/>
                    <a:pt x="84568" y="143499"/>
                    <a:pt x="81106" y="163001"/>
                  </a:cubicBezTo>
                  <a:cubicBezTo>
                    <a:pt x="79587" y="164521"/>
                    <a:pt x="77645" y="165872"/>
                    <a:pt x="75788" y="166800"/>
                  </a:cubicBezTo>
                  <a:cubicBezTo>
                    <a:pt x="71735" y="168995"/>
                    <a:pt x="66839" y="169671"/>
                    <a:pt x="62533" y="171444"/>
                  </a:cubicBezTo>
                  <a:cubicBezTo>
                    <a:pt x="50208" y="176256"/>
                    <a:pt x="31466" y="195673"/>
                    <a:pt x="30368" y="217285"/>
                  </a:cubicBezTo>
                  <a:cubicBezTo>
                    <a:pt x="30115" y="222013"/>
                    <a:pt x="30706" y="226150"/>
                    <a:pt x="31297" y="230033"/>
                  </a:cubicBezTo>
                  <a:cubicBezTo>
                    <a:pt x="32479" y="237885"/>
                    <a:pt x="34758" y="246158"/>
                    <a:pt x="39148" y="255613"/>
                  </a:cubicBezTo>
                  <a:cubicBezTo>
                    <a:pt x="54007" y="287610"/>
                    <a:pt x="89296" y="326613"/>
                    <a:pt x="101284" y="338770"/>
                  </a:cubicBezTo>
                  <a:cubicBezTo>
                    <a:pt x="104492" y="341978"/>
                    <a:pt x="107615" y="345355"/>
                    <a:pt x="111246" y="349154"/>
                  </a:cubicBezTo>
                  <a:cubicBezTo>
                    <a:pt x="100439" y="356415"/>
                    <a:pt x="90309" y="362578"/>
                    <a:pt x="80853" y="369669"/>
                  </a:cubicBezTo>
                  <a:cubicBezTo>
                    <a:pt x="77814" y="371948"/>
                    <a:pt x="75028" y="373215"/>
                    <a:pt x="72073" y="373384"/>
                  </a:cubicBezTo>
                  <a:cubicBezTo>
                    <a:pt x="65319" y="368994"/>
                    <a:pt x="57299" y="366545"/>
                    <a:pt x="48603" y="366545"/>
                  </a:cubicBezTo>
                  <a:cubicBezTo>
                    <a:pt x="24627" y="366545"/>
                    <a:pt x="5295" y="385963"/>
                    <a:pt x="5295" y="409854"/>
                  </a:cubicBezTo>
                  <a:cubicBezTo>
                    <a:pt x="5295" y="418044"/>
                    <a:pt x="7574" y="425642"/>
                    <a:pt x="11542" y="432227"/>
                  </a:cubicBezTo>
                  <a:cubicBezTo>
                    <a:pt x="11542" y="436870"/>
                    <a:pt x="9938" y="441175"/>
                    <a:pt x="7405" y="446156"/>
                  </a:cubicBezTo>
                  <a:cubicBezTo>
                    <a:pt x="-6440" y="472581"/>
                    <a:pt x="-700" y="498921"/>
                    <a:pt x="23192" y="516565"/>
                  </a:cubicBezTo>
                  <a:cubicBezTo>
                    <a:pt x="31550" y="522728"/>
                    <a:pt x="41174" y="527709"/>
                    <a:pt x="50967" y="531171"/>
                  </a:cubicBezTo>
                  <a:cubicBezTo>
                    <a:pt x="65404" y="536405"/>
                    <a:pt x="80262" y="539528"/>
                    <a:pt x="95205" y="541470"/>
                  </a:cubicBezTo>
                  <a:cubicBezTo>
                    <a:pt x="102888" y="542483"/>
                    <a:pt x="110570" y="543159"/>
                    <a:pt x="118421" y="543581"/>
                  </a:cubicBezTo>
                  <a:lnTo>
                    <a:pt x="120026" y="543581"/>
                  </a:lnTo>
                  <a:cubicBezTo>
                    <a:pt x="120026" y="543581"/>
                    <a:pt x="124416" y="537249"/>
                    <a:pt x="124416" y="537249"/>
                  </a:cubicBezTo>
                  <a:lnTo>
                    <a:pt x="130325" y="528807"/>
                  </a:lnTo>
                  <a:cubicBezTo>
                    <a:pt x="129734" y="528807"/>
                    <a:pt x="129228" y="528807"/>
                    <a:pt x="128721" y="528807"/>
                  </a:cubicBezTo>
                  <a:cubicBezTo>
                    <a:pt x="120785" y="528553"/>
                    <a:pt x="112934" y="528131"/>
                    <a:pt x="105083" y="527287"/>
                  </a:cubicBezTo>
                  <a:cubicBezTo>
                    <a:pt x="86932" y="525430"/>
                    <a:pt x="69034" y="521884"/>
                    <a:pt x="51474" y="515130"/>
                  </a:cubicBezTo>
                  <a:cubicBezTo>
                    <a:pt x="47590" y="513610"/>
                    <a:pt x="43791" y="511922"/>
                    <a:pt x="40161" y="509896"/>
                  </a:cubicBezTo>
                  <a:cubicBezTo>
                    <a:pt x="13737" y="494953"/>
                    <a:pt x="8418" y="472496"/>
                    <a:pt x="25556" y="446494"/>
                  </a:cubicBezTo>
                  <a:cubicBezTo>
                    <a:pt x="32310" y="450800"/>
                    <a:pt x="40246" y="453248"/>
                    <a:pt x="48772" y="453248"/>
                  </a:cubicBezTo>
                  <a:cubicBezTo>
                    <a:pt x="72749" y="453248"/>
                    <a:pt x="92081" y="433831"/>
                    <a:pt x="92081" y="409939"/>
                  </a:cubicBezTo>
                  <a:cubicBezTo>
                    <a:pt x="92081" y="401328"/>
                    <a:pt x="89549" y="393392"/>
                    <a:pt x="85243" y="386554"/>
                  </a:cubicBezTo>
                  <a:cubicBezTo>
                    <a:pt x="86172" y="384612"/>
                    <a:pt x="87945" y="382923"/>
                    <a:pt x="90562" y="381235"/>
                  </a:cubicBezTo>
                  <a:cubicBezTo>
                    <a:pt x="99764" y="375579"/>
                    <a:pt x="108713" y="369585"/>
                    <a:pt x="117577" y="363506"/>
                  </a:cubicBezTo>
                  <a:cubicBezTo>
                    <a:pt x="121630" y="360720"/>
                    <a:pt x="124584" y="361058"/>
                    <a:pt x="128552" y="364266"/>
                  </a:cubicBezTo>
                  <a:cubicBezTo>
                    <a:pt x="147716" y="379462"/>
                    <a:pt x="167049" y="394405"/>
                    <a:pt x="186466" y="409348"/>
                  </a:cubicBezTo>
                  <a:cubicBezTo>
                    <a:pt x="188915" y="411205"/>
                    <a:pt x="191448" y="413231"/>
                    <a:pt x="193980" y="415089"/>
                  </a:cubicBezTo>
                  <a:cubicBezTo>
                    <a:pt x="197357" y="417706"/>
                    <a:pt x="199636" y="420829"/>
                    <a:pt x="200818" y="424291"/>
                  </a:cubicBezTo>
                  <a:cubicBezTo>
                    <a:pt x="200987" y="424797"/>
                    <a:pt x="201156" y="425388"/>
                    <a:pt x="201325" y="425979"/>
                  </a:cubicBezTo>
                  <a:lnTo>
                    <a:pt x="202929" y="423700"/>
                  </a:lnTo>
                  <a:lnTo>
                    <a:pt x="206728" y="418128"/>
                  </a:lnTo>
                  <a:lnTo>
                    <a:pt x="210274" y="412978"/>
                  </a:lnTo>
                  <a:lnTo>
                    <a:pt x="214326" y="407068"/>
                  </a:lnTo>
                  <a:cubicBezTo>
                    <a:pt x="214157" y="406478"/>
                    <a:pt x="214073" y="405802"/>
                    <a:pt x="213989" y="405211"/>
                  </a:cubicBezTo>
                  <a:cubicBezTo>
                    <a:pt x="211793" y="394996"/>
                    <a:pt x="210780" y="384696"/>
                    <a:pt x="210611" y="374397"/>
                  </a:cubicBezTo>
                  <a:cubicBezTo>
                    <a:pt x="209514" y="306521"/>
                    <a:pt x="250122" y="240164"/>
                    <a:pt x="319602" y="215681"/>
                  </a:cubicBezTo>
                  <a:cubicBezTo>
                    <a:pt x="319855" y="215681"/>
                    <a:pt x="320108" y="215512"/>
                    <a:pt x="320446" y="215428"/>
                  </a:cubicBezTo>
                  <a:cubicBezTo>
                    <a:pt x="330492" y="211967"/>
                    <a:pt x="340454" y="209518"/>
                    <a:pt x="350332" y="207914"/>
                  </a:cubicBezTo>
                  <a:cubicBezTo>
                    <a:pt x="350923" y="207745"/>
                    <a:pt x="351598" y="207661"/>
                    <a:pt x="352189" y="207577"/>
                  </a:cubicBezTo>
                  <a:lnTo>
                    <a:pt x="355819" y="202342"/>
                  </a:lnTo>
                  <a:lnTo>
                    <a:pt x="362826" y="192212"/>
                  </a:lnTo>
                  <a:lnTo>
                    <a:pt x="471901" y="34256"/>
                  </a:lnTo>
                  <a:lnTo>
                    <a:pt x="487773" y="11377"/>
                  </a:lnTo>
                  <a:cubicBezTo>
                    <a:pt x="487773" y="11377"/>
                    <a:pt x="487013" y="10955"/>
                    <a:pt x="486591" y="10702"/>
                  </a:cubicBezTo>
                  <a:close/>
                  <a:moveTo>
                    <a:pt x="193051" y="396516"/>
                  </a:moveTo>
                  <a:cubicBezTo>
                    <a:pt x="174901" y="382248"/>
                    <a:pt x="156665" y="367981"/>
                    <a:pt x="136404" y="352025"/>
                  </a:cubicBezTo>
                  <a:cubicBezTo>
                    <a:pt x="159367" y="340290"/>
                    <a:pt x="179881" y="329737"/>
                    <a:pt x="200227" y="319353"/>
                  </a:cubicBezTo>
                  <a:cubicBezTo>
                    <a:pt x="197864" y="345355"/>
                    <a:pt x="195584" y="370007"/>
                    <a:pt x="193051" y="396516"/>
                  </a:cubicBezTo>
                  <a:close/>
                  <a:moveTo>
                    <a:pt x="204871" y="301371"/>
                  </a:moveTo>
                  <a:cubicBezTo>
                    <a:pt x="180304" y="313359"/>
                    <a:pt x="155905" y="325600"/>
                    <a:pt x="131507" y="338010"/>
                  </a:cubicBezTo>
                  <a:cubicBezTo>
                    <a:pt x="127370" y="340121"/>
                    <a:pt x="124416" y="340881"/>
                    <a:pt x="120616" y="337166"/>
                  </a:cubicBezTo>
                  <a:cubicBezTo>
                    <a:pt x="95374" y="312599"/>
                    <a:pt x="71904" y="286681"/>
                    <a:pt x="55273" y="255276"/>
                  </a:cubicBezTo>
                  <a:cubicBezTo>
                    <a:pt x="53247" y="251392"/>
                    <a:pt x="51812" y="247171"/>
                    <a:pt x="50039" y="243203"/>
                  </a:cubicBezTo>
                  <a:cubicBezTo>
                    <a:pt x="48519" y="239826"/>
                    <a:pt x="46577" y="234676"/>
                    <a:pt x="45733" y="228176"/>
                  </a:cubicBezTo>
                  <a:cubicBezTo>
                    <a:pt x="45142" y="223786"/>
                    <a:pt x="45142" y="219734"/>
                    <a:pt x="45311" y="217285"/>
                  </a:cubicBezTo>
                  <a:cubicBezTo>
                    <a:pt x="46831" y="199810"/>
                    <a:pt x="64813" y="183516"/>
                    <a:pt x="78827" y="181828"/>
                  </a:cubicBezTo>
                  <a:cubicBezTo>
                    <a:pt x="79756" y="181743"/>
                    <a:pt x="81022" y="182165"/>
                    <a:pt x="82119" y="182756"/>
                  </a:cubicBezTo>
                  <a:lnTo>
                    <a:pt x="82119" y="182756"/>
                  </a:lnTo>
                  <a:cubicBezTo>
                    <a:pt x="87438" y="199725"/>
                    <a:pt x="103225" y="211967"/>
                    <a:pt x="121883" y="211967"/>
                  </a:cubicBezTo>
                  <a:cubicBezTo>
                    <a:pt x="127624" y="211967"/>
                    <a:pt x="133111" y="210785"/>
                    <a:pt x="138092" y="208674"/>
                  </a:cubicBezTo>
                  <a:cubicBezTo>
                    <a:pt x="138092" y="208674"/>
                    <a:pt x="138261" y="208674"/>
                    <a:pt x="138261" y="208674"/>
                  </a:cubicBezTo>
                  <a:cubicBezTo>
                    <a:pt x="148645" y="204791"/>
                    <a:pt x="156327" y="196517"/>
                    <a:pt x="161646" y="185036"/>
                  </a:cubicBezTo>
                  <a:cubicBezTo>
                    <a:pt x="162659" y="182756"/>
                    <a:pt x="166965" y="180224"/>
                    <a:pt x="169413" y="180477"/>
                  </a:cubicBezTo>
                  <a:cubicBezTo>
                    <a:pt x="178446" y="181490"/>
                    <a:pt x="187480" y="183347"/>
                    <a:pt x="196260" y="185711"/>
                  </a:cubicBezTo>
                  <a:cubicBezTo>
                    <a:pt x="198623" y="186302"/>
                    <a:pt x="201578" y="189763"/>
                    <a:pt x="201832" y="192127"/>
                  </a:cubicBezTo>
                  <a:cubicBezTo>
                    <a:pt x="206137" y="223026"/>
                    <a:pt x="209936" y="253925"/>
                    <a:pt x="213989" y="284824"/>
                  </a:cubicBezTo>
                  <a:cubicBezTo>
                    <a:pt x="215086" y="292760"/>
                    <a:pt x="211793" y="297741"/>
                    <a:pt x="204618" y="301286"/>
                  </a:cubicBezTo>
                  <a:close/>
                  <a:moveTo>
                    <a:pt x="228509" y="268699"/>
                  </a:moveTo>
                  <a:cubicBezTo>
                    <a:pt x="227749" y="268446"/>
                    <a:pt x="226905" y="268277"/>
                    <a:pt x="225977" y="268108"/>
                  </a:cubicBezTo>
                  <a:cubicBezTo>
                    <a:pt x="223106" y="242866"/>
                    <a:pt x="220151" y="217623"/>
                    <a:pt x="216943" y="190270"/>
                  </a:cubicBezTo>
                  <a:cubicBezTo>
                    <a:pt x="243874" y="196770"/>
                    <a:pt x="268526" y="202765"/>
                    <a:pt x="293177" y="208674"/>
                  </a:cubicBezTo>
                  <a:cubicBezTo>
                    <a:pt x="293177" y="209603"/>
                    <a:pt x="293346" y="210447"/>
                    <a:pt x="293431" y="211291"/>
                  </a:cubicBezTo>
                  <a:cubicBezTo>
                    <a:pt x="267344" y="225390"/>
                    <a:pt x="246069" y="244976"/>
                    <a:pt x="228425" y="268783"/>
                  </a:cubicBezTo>
                  <a:close/>
                  <a:moveTo>
                    <a:pt x="321628" y="198797"/>
                  </a:moveTo>
                  <a:cubicBezTo>
                    <a:pt x="318842" y="198628"/>
                    <a:pt x="315718" y="199134"/>
                    <a:pt x="313101" y="198374"/>
                  </a:cubicBezTo>
                  <a:cubicBezTo>
                    <a:pt x="283047" y="190017"/>
                    <a:pt x="252992" y="181659"/>
                    <a:pt x="223022" y="172794"/>
                  </a:cubicBezTo>
                  <a:cubicBezTo>
                    <a:pt x="220236" y="172034"/>
                    <a:pt x="216521" y="167898"/>
                    <a:pt x="216521" y="165281"/>
                  </a:cubicBezTo>
                  <a:cubicBezTo>
                    <a:pt x="216521" y="127881"/>
                    <a:pt x="218716" y="90735"/>
                    <a:pt x="233743" y="55531"/>
                  </a:cubicBezTo>
                  <a:cubicBezTo>
                    <a:pt x="239906" y="41179"/>
                    <a:pt x="251388" y="34256"/>
                    <a:pt x="265064" y="29359"/>
                  </a:cubicBezTo>
                  <a:cubicBezTo>
                    <a:pt x="271058" y="27164"/>
                    <a:pt x="272831" y="30795"/>
                    <a:pt x="274182" y="35522"/>
                  </a:cubicBezTo>
                  <a:cubicBezTo>
                    <a:pt x="282034" y="61356"/>
                    <a:pt x="290054" y="87358"/>
                    <a:pt x="297905" y="113276"/>
                  </a:cubicBezTo>
                  <a:cubicBezTo>
                    <a:pt x="305756" y="138856"/>
                    <a:pt x="313692" y="164521"/>
                    <a:pt x="321290" y="190185"/>
                  </a:cubicBezTo>
                  <a:cubicBezTo>
                    <a:pt x="322050" y="192803"/>
                    <a:pt x="321543" y="195842"/>
                    <a:pt x="321543" y="198712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Рисунок 11"/>
            <p:cNvSpPr/>
            <p:nvPr/>
          </p:nvSpPr>
          <p:spPr bwMode="auto">
            <a:xfrm>
              <a:off x="16485698" y="5719363"/>
              <a:ext cx="938725" cy="395919"/>
            </a:xfrm>
            <a:custGeom>
              <a:avLst/>
              <a:gdLst>
                <a:gd name="connsiteX0" fmla="*/ 244743 w 713459"/>
                <a:gd name="connsiteY0" fmla="*/ 130687 h 300910"/>
                <a:gd name="connsiteX1" fmla="*/ 246600 w 713459"/>
                <a:gd name="connsiteY1" fmla="*/ 136090 h 300910"/>
                <a:gd name="connsiteX2" fmla="*/ 251328 w 713459"/>
                <a:gd name="connsiteY2" fmla="*/ 141071 h 300910"/>
                <a:gd name="connsiteX3" fmla="*/ 298098 w 713459"/>
                <a:gd name="connsiteY3" fmla="*/ 142760 h 300910"/>
                <a:gd name="connsiteX4" fmla="*/ 309748 w 713459"/>
                <a:gd name="connsiteY4" fmla="*/ 141915 h 300910"/>
                <a:gd name="connsiteX5" fmla="*/ 388769 w 713459"/>
                <a:gd name="connsiteY5" fmla="*/ 156098 h 300910"/>
                <a:gd name="connsiteX6" fmla="*/ 486446 w 713459"/>
                <a:gd name="connsiteY6" fmla="*/ 167073 h 300910"/>
                <a:gd name="connsiteX7" fmla="*/ 574753 w 713459"/>
                <a:gd name="connsiteY7" fmla="*/ 175262 h 300910"/>
                <a:gd name="connsiteX8" fmla="*/ 578974 w 713459"/>
                <a:gd name="connsiteY8" fmla="*/ 175600 h 300910"/>
                <a:gd name="connsiteX9" fmla="*/ 588851 w 713459"/>
                <a:gd name="connsiteY9" fmla="*/ 176444 h 300910"/>
                <a:gd name="connsiteX10" fmla="*/ 591469 w 713459"/>
                <a:gd name="connsiteY10" fmla="*/ 176698 h 300910"/>
                <a:gd name="connsiteX11" fmla="*/ 691848 w 713459"/>
                <a:gd name="connsiteY11" fmla="*/ 186069 h 300910"/>
                <a:gd name="connsiteX12" fmla="*/ 695056 w 713459"/>
                <a:gd name="connsiteY12" fmla="*/ 186406 h 300910"/>
                <a:gd name="connsiteX13" fmla="*/ 698602 w 713459"/>
                <a:gd name="connsiteY13" fmla="*/ 186744 h 300910"/>
                <a:gd name="connsiteX14" fmla="*/ 698855 w 713459"/>
                <a:gd name="connsiteY14" fmla="*/ 187841 h 300910"/>
                <a:gd name="connsiteX15" fmla="*/ 698939 w 713459"/>
                <a:gd name="connsiteY15" fmla="*/ 188433 h 300910"/>
                <a:gd name="connsiteX16" fmla="*/ 697335 w 713459"/>
                <a:gd name="connsiteY16" fmla="*/ 189108 h 300910"/>
                <a:gd name="connsiteX17" fmla="*/ 693705 w 713459"/>
                <a:gd name="connsiteY17" fmla="*/ 190627 h 300910"/>
                <a:gd name="connsiteX18" fmla="*/ 693367 w 713459"/>
                <a:gd name="connsiteY18" fmla="*/ 190627 h 300910"/>
                <a:gd name="connsiteX19" fmla="*/ 692607 w 713459"/>
                <a:gd name="connsiteY19" fmla="*/ 190965 h 300910"/>
                <a:gd name="connsiteX20" fmla="*/ 688217 w 713459"/>
                <a:gd name="connsiteY20" fmla="*/ 192063 h 300910"/>
                <a:gd name="connsiteX21" fmla="*/ 677073 w 713459"/>
                <a:gd name="connsiteY21" fmla="*/ 194849 h 300910"/>
                <a:gd name="connsiteX22" fmla="*/ 677073 w 713459"/>
                <a:gd name="connsiteY22" fmla="*/ 194511 h 300910"/>
                <a:gd name="connsiteX23" fmla="*/ 676820 w 713459"/>
                <a:gd name="connsiteY23" fmla="*/ 194511 h 300910"/>
                <a:gd name="connsiteX24" fmla="*/ 666521 w 713459"/>
                <a:gd name="connsiteY24" fmla="*/ 197128 h 300910"/>
                <a:gd name="connsiteX25" fmla="*/ 558375 w 713459"/>
                <a:gd name="connsiteY25" fmla="*/ 224566 h 300910"/>
                <a:gd name="connsiteX26" fmla="*/ 554407 w 713459"/>
                <a:gd name="connsiteY26" fmla="*/ 225579 h 300910"/>
                <a:gd name="connsiteX27" fmla="*/ 542334 w 713459"/>
                <a:gd name="connsiteY27" fmla="*/ 228618 h 300910"/>
                <a:gd name="connsiteX28" fmla="*/ 536171 w 713459"/>
                <a:gd name="connsiteY28" fmla="*/ 230137 h 300910"/>
                <a:gd name="connsiteX29" fmla="*/ 261374 w 713459"/>
                <a:gd name="connsiteY29" fmla="*/ 299955 h 300910"/>
                <a:gd name="connsiteX30" fmla="*/ 239931 w 713459"/>
                <a:gd name="connsiteY30" fmla="*/ 297760 h 300910"/>
                <a:gd name="connsiteX31" fmla="*/ 0 w 713459"/>
                <a:gd name="connsiteY31" fmla="*/ 183536 h 300910"/>
                <a:gd name="connsiteX32" fmla="*/ 125791 w 713459"/>
                <a:gd name="connsiteY32" fmla="*/ 1351 h 300910"/>
                <a:gd name="connsiteX33" fmla="*/ 126381 w 713459"/>
                <a:gd name="connsiteY33" fmla="*/ 507 h 300910"/>
                <a:gd name="connsiteX34" fmla="*/ 126381 w 713459"/>
                <a:gd name="connsiteY34" fmla="*/ 338 h 300910"/>
                <a:gd name="connsiteX35" fmla="*/ 126719 w 713459"/>
                <a:gd name="connsiteY35" fmla="*/ 0 h 300910"/>
                <a:gd name="connsiteX36" fmla="*/ 389360 w 713459"/>
                <a:gd name="connsiteY36" fmla="*/ 0 h 300910"/>
                <a:gd name="connsiteX37" fmla="*/ 620004 w 713459"/>
                <a:gd name="connsiteY37" fmla="*/ 111185 h 300910"/>
                <a:gd name="connsiteX38" fmla="*/ 622621 w 713459"/>
                <a:gd name="connsiteY38" fmla="*/ 112452 h 300910"/>
                <a:gd name="connsiteX39" fmla="*/ 631232 w 713459"/>
                <a:gd name="connsiteY39" fmla="*/ 116588 h 300910"/>
                <a:gd name="connsiteX40" fmla="*/ 632498 w 713459"/>
                <a:gd name="connsiteY40" fmla="*/ 117264 h 300910"/>
                <a:gd name="connsiteX41" fmla="*/ 658923 w 713459"/>
                <a:gd name="connsiteY41" fmla="*/ 130180 h 300910"/>
                <a:gd name="connsiteX42" fmla="*/ 659598 w 713459"/>
                <a:gd name="connsiteY42" fmla="*/ 130265 h 300910"/>
                <a:gd name="connsiteX43" fmla="*/ 666436 w 713459"/>
                <a:gd name="connsiteY43" fmla="*/ 133726 h 300910"/>
                <a:gd name="connsiteX44" fmla="*/ 682054 w 713459"/>
                <a:gd name="connsiteY44" fmla="*/ 141155 h 300910"/>
                <a:gd name="connsiteX45" fmla="*/ 690075 w 713459"/>
                <a:gd name="connsiteY45" fmla="*/ 145377 h 300910"/>
                <a:gd name="connsiteX46" fmla="*/ 690497 w 713459"/>
                <a:gd name="connsiteY46" fmla="*/ 145630 h 300910"/>
                <a:gd name="connsiteX47" fmla="*/ 713460 w 713459"/>
                <a:gd name="connsiteY47" fmla="*/ 158293 h 300910"/>
                <a:gd name="connsiteX48" fmla="*/ 712953 w 713459"/>
                <a:gd name="connsiteY48" fmla="*/ 160151 h 300910"/>
                <a:gd name="connsiteX49" fmla="*/ 670235 w 713459"/>
                <a:gd name="connsiteY49" fmla="*/ 156183 h 300910"/>
                <a:gd name="connsiteX50" fmla="*/ 609535 w 713459"/>
                <a:gd name="connsiteY50" fmla="*/ 150358 h 300910"/>
                <a:gd name="connsiteX51" fmla="*/ 607509 w 713459"/>
                <a:gd name="connsiteY51" fmla="*/ 150189 h 300910"/>
                <a:gd name="connsiteX52" fmla="*/ 597209 w 713459"/>
                <a:gd name="connsiteY52" fmla="*/ 149176 h 300910"/>
                <a:gd name="connsiteX53" fmla="*/ 442462 w 713459"/>
                <a:gd name="connsiteY53" fmla="*/ 135077 h 300910"/>
                <a:gd name="connsiteX54" fmla="*/ 315405 w 713459"/>
                <a:gd name="connsiteY54" fmla="*/ 131616 h 300910"/>
                <a:gd name="connsiteX55" fmla="*/ 295397 w 713459"/>
                <a:gd name="connsiteY55" fmla="*/ 126128 h 300910"/>
                <a:gd name="connsiteX56" fmla="*/ 252932 w 713459"/>
                <a:gd name="connsiteY56" fmla="*/ 121823 h 300910"/>
                <a:gd name="connsiteX57" fmla="*/ 244658 w 713459"/>
                <a:gd name="connsiteY57" fmla="*/ 130687 h 30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13459" h="300910" fill="norm" stroke="1" extrusionOk="0">
                  <a:moveTo>
                    <a:pt x="244743" y="130687"/>
                  </a:moveTo>
                  <a:cubicBezTo>
                    <a:pt x="244658" y="132207"/>
                    <a:pt x="245418" y="134148"/>
                    <a:pt x="246600" y="136090"/>
                  </a:cubicBezTo>
                  <a:cubicBezTo>
                    <a:pt x="247951" y="138201"/>
                    <a:pt x="249724" y="140058"/>
                    <a:pt x="251328" y="141071"/>
                  </a:cubicBezTo>
                  <a:cubicBezTo>
                    <a:pt x="266355" y="149513"/>
                    <a:pt x="281889" y="151202"/>
                    <a:pt x="298098" y="142760"/>
                  </a:cubicBezTo>
                  <a:cubicBezTo>
                    <a:pt x="301306" y="141071"/>
                    <a:pt x="305949" y="141240"/>
                    <a:pt x="309748" y="141915"/>
                  </a:cubicBezTo>
                  <a:cubicBezTo>
                    <a:pt x="336173" y="146390"/>
                    <a:pt x="362260" y="152384"/>
                    <a:pt x="388769" y="156098"/>
                  </a:cubicBezTo>
                  <a:cubicBezTo>
                    <a:pt x="421103" y="160742"/>
                    <a:pt x="453774" y="163950"/>
                    <a:pt x="486446" y="167073"/>
                  </a:cubicBezTo>
                  <a:cubicBezTo>
                    <a:pt x="515910" y="169944"/>
                    <a:pt x="545373" y="172730"/>
                    <a:pt x="574753" y="175262"/>
                  </a:cubicBezTo>
                  <a:cubicBezTo>
                    <a:pt x="576188" y="175431"/>
                    <a:pt x="577539" y="175516"/>
                    <a:pt x="578974" y="175600"/>
                  </a:cubicBezTo>
                  <a:cubicBezTo>
                    <a:pt x="582266" y="175938"/>
                    <a:pt x="585559" y="176191"/>
                    <a:pt x="588851" y="176444"/>
                  </a:cubicBezTo>
                  <a:cubicBezTo>
                    <a:pt x="589696" y="176444"/>
                    <a:pt x="590540" y="176613"/>
                    <a:pt x="591469" y="176698"/>
                  </a:cubicBezTo>
                  <a:cubicBezTo>
                    <a:pt x="624985" y="180075"/>
                    <a:pt x="658501" y="183029"/>
                    <a:pt x="691848" y="186069"/>
                  </a:cubicBezTo>
                  <a:lnTo>
                    <a:pt x="695056" y="186406"/>
                  </a:lnTo>
                  <a:lnTo>
                    <a:pt x="698602" y="186744"/>
                  </a:lnTo>
                  <a:cubicBezTo>
                    <a:pt x="698602" y="187166"/>
                    <a:pt x="698602" y="187504"/>
                    <a:pt x="698855" y="187841"/>
                  </a:cubicBezTo>
                  <a:cubicBezTo>
                    <a:pt x="698855" y="187926"/>
                    <a:pt x="698939" y="188264"/>
                    <a:pt x="698939" y="188433"/>
                  </a:cubicBezTo>
                  <a:cubicBezTo>
                    <a:pt x="698433" y="188601"/>
                    <a:pt x="697842" y="188939"/>
                    <a:pt x="697335" y="189108"/>
                  </a:cubicBezTo>
                  <a:cubicBezTo>
                    <a:pt x="696069" y="189614"/>
                    <a:pt x="694971" y="190121"/>
                    <a:pt x="693705" y="190627"/>
                  </a:cubicBezTo>
                  <a:lnTo>
                    <a:pt x="693367" y="190627"/>
                  </a:lnTo>
                  <a:cubicBezTo>
                    <a:pt x="693367" y="190627"/>
                    <a:pt x="692945" y="190965"/>
                    <a:pt x="692607" y="190965"/>
                  </a:cubicBezTo>
                  <a:cubicBezTo>
                    <a:pt x="691088" y="191303"/>
                    <a:pt x="689653" y="191725"/>
                    <a:pt x="688217" y="192063"/>
                  </a:cubicBezTo>
                  <a:cubicBezTo>
                    <a:pt x="684503" y="192991"/>
                    <a:pt x="680704" y="193920"/>
                    <a:pt x="677073" y="194849"/>
                  </a:cubicBezTo>
                  <a:lnTo>
                    <a:pt x="677073" y="194511"/>
                  </a:lnTo>
                  <a:lnTo>
                    <a:pt x="676820" y="194511"/>
                  </a:lnTo>
                  <a:lnTo>
                    <a:pt x="666521" y="197128"/>
                  </a:lnTo>
                  <a:lnTo>
                    <a:pt x="558375" y="224566"/>
                  </a:lnTo>
                  <a:lnTo>
                    <a:pt x="554407" y="225579"/>
                  </a:lnTo>
                  <a:lnTo>
                    <a:pt x="542334" y="228618"/>
                  </a:lnTo>
                  <a:lnTo>
                    <a:pt x="536171" y="230137"/>
                  </a:lnTo>
                  <a:lnTo>
                    <a:pt x="261374" y="299955"/>
                  </a:lnTo>
                  <a:cubicBezTo>
                    <a:pt x="254283" y="301728"/>
                    <a:pt x="246600" y="301053"/>
                    <a:pt x="239931" y="297760"/>
                  </a:cubicBezTo>
                  <a:lnTo>
                    <a:pt x="0" y="183536"/>
                  </a:lnTo>
                  <a:lnTo>
                    <a:pt x="125791" y="1351"/>
                  </a:lnTo>
                  <a:cubicBezTo>
                    <a:pt x="125791" y="1351"/>
                    <a:pt x="126297" y="760"/>
                    <a:pt x="126381" y="507"/>
                  </a:cubicBezTo>
                  <a:lnTo>
                    <a:pt x="126381" y="338"/>
                  </a:lnTo>
                  <a:cubicBezTo>
                    <a:pt x="126381" y="338"/>
                    <a:pt x="126719" y="0"/>
                    <a:pt x="126719" y="0"/>
                  </a:cubicBezTo>
                  <a:lnTo>
                    <a:pt x="389360" y="0"/>
                  </a:lnTo>
                  <a:cubicBezTo>
                    <a:pt x="466353" y="36893"/>
                    <a:pt x="543263" y="73955"/>
                    <a:pt x="620004" y="111185"/>
                  </a:cubicBezTo>
                  <a:lnTo>
                    <a:pt x="622621" y="112452"/>
                  </a:lnTo>
                  <a:cubicBezTo>
                    <a:pt x="625491" y="113802"/>
                    <a:pt x="628361" y="115153"/>
                    <a:pt x="631232" y="116588"/>
                  </a:cubicBezTo>
                  <a:cubicBezTo>
                    <a:pt x="631654" y="116842"/>
                    <a:pt x="632076" y="117010"/>
                    <a:pt x="632498" y="117264"/>
                  </a:cubicBezTo>
                  <a:cubicBezTo>
                    <a:pt x="641278" y="121485"/>
                    <a:pt x="650142" y="125790"/>
                    <a:pt x="658923" y="130180"/>
                  </a:cubicBezTo>
                  <a:cubicBezTo>
                    <a:pt x="659091" y="130180"/>
                    <a:pt x="659429" y="130180"/>
                    <a:pt x="659598" y="130265"/>
                  </a:cubicBezTo>
                  <a:lnTo>
                    <a:pt x="666436" y="133726"/>
                  </a:lnTo>
                  <a:cubicBezTo>
                    <a:pt x="671671" y="136175"/>
                    <a:pt x="676905" y="138707"/>
                    <a:pt x="682054" y="141155"/>
                  </a:cubicBezTo>
                  <a:cubicBezTo>
                    <a:pt x="684841" y="142506"/>
                    <a:pt x="687373" y="143857"/>
                    <a:pt x="690075" y="145377"/>
                  </a:cubicBezTo>
                  <a:lnTo>
                    <a:pt x="690497" y="145630"/>
                  </a:lnTo>
                  <a:cubicBezTo>
                    <a:pt x="698264" y="149513"/>
                    <a:pt x="705862" y="154157"/>
                    <a:pt x="713460" y="158293"/>
                  </a:cubicBezTo>
                  <a:cubicBezTo>
                    <a:pt x="713122" y="159053"/>
                    <a:pt x="712953" y="159475"/>
                    <a:pt x="712953" y="160151"/>
                  </a:cubicBezTo>
                  <a:lnTo>
                    <a:pt x="670235" y="156183"/>
                  </a:lnTo>
                  <a:cubicBezTo>
                    <a:pt x="649974" y="154325"/>
                    <a:pt x="629797" y="152299"/>
                    <a:pt x="609535" y="150358"/>
                  </a:cubicBezTo>
                  <a:cubicBezTo>
                    <a:pt x="608860" y="150358"/>
                    <a:pt x="608184" y="150189"/>
                    <a:pt x="607509" y="150189"/>
                  </a:cubicBezTo>
                  <a:cubicBezTo>
                    <a:pt x="604132" y="149851"/>
                    <a:pt x="600671" y="149513"/>
                    <a:pt x="597209" y="149176"/>
                  </a:cubicBezTo>
                  <a:cubicBezTo>
                    <a:pt x="545711" y="144026"/>
                    <a:pt x="494044" y="139045"/>
                    <a:pt x="442462" y="135077"/>
                  </a:cubicBezTo>
                  <a:cubicBezTo>
                    <a:pt x="400419" y="131785"/>
                    <a:pt x="357616" y="132629"/>
                    <a:pt x="315405" y="131616"/>
                  </a:cubicBezTo>
                  <a:cubicBezTo>
                    <a:pt x="308313" y="131447"/>
                    <a:pt x="301813" y="131025"/>
                    <a:pt x="295397" y="126128"/>
                  </a:cubicBezTo>
                  <a:cubicBezTo>
                    <a:pt x="282649" y="117010"/>
                    <a:pt x="267706" y="115997"/>
                    <a:pt x="252932" y="121823"/>
                  </a:cubicBezTo>
                  <a:cubicBezTo>
                    <a:pt x="249386" y="123089"/>
                    <a:pt x="245080" y="127479"/>
                    <a:pt x="244658" y="130687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Рисунок 11"/>
            <p:cNvSpPr/>
            <p:nvPr/>
          </p:nvSpPr>
          <p:spPr bwMode="auto">
            <a:xfrm>
              <a:off x="17327298" y="5966625"/>
              <a:ext cx="101242" cy="421179"/>
            </a:xfrm>
            <a:custGeom>
              <a:avLst/>
              <a:gdLst>
                <a:gd name="connsiteX0" fmla="*/ 71455 w 76947"/>
                <a:gd name="connsiteY0" fmla="*/ 110257 h 320109"/>
                <a:gd name="connsiteX1" fmla="*/ 76942 w 76947"/>
                <a:gd name="connsiteY1" fmla="*/ 92781 h 320109"/>
                <a:gd name="connsiteX2" fmla="*/ 66980 w 76947"/>
                <a:gd name="connsiteY2" fmla="*/ 68805 h 320109"/>
                <a:gd name="connsiteX3" fmla="*/ 60818 w 76947"/>
                <a:gd name="connsiteY3" fmla="*/ 64162 h 320109"/>
                <a:gd name="connsiteX4" fmla="*/ 48745 w 76947"/>
                <a:gd name="connsiteY4" fmla="*/ 68889 h 320109"/>
                <a:gd name="connsiteX5" fmla="*/ 47225 w 76947"/>
                <a:gd name="connsiteY5" fmla="*/ 68720 h 320109"/>
                <a:gd name="connsiteX6" fmla="*/ 57103 w 76947"/>
                <a:gd name="connsiteY6" fmla="*/ 64077 h 320109"/>
                <a:gd name="connsiteX7" fmla="*/ 62337 w 76947"/>
                <a:gd name="connsiteY7" fmla="*/ 52005 h 320109"/>
                <a:gd name="connsiteX8" fmla="*/ 62253 w 76947"/>
                <a:gd name="connsiteY8" fmla="*/ 50063 h 320109"/>
                <a:gd name="connsiteX9" fmla="*/ 62422 w 76947"/>
                <a:gd name="connsiteY9" fmla="*/ 49641 h 320109"/>
                <a:gd name="connsiteX10" fmla="*/ 63350 w 76947"/>
                <a:gd name="connsiteY10" fmla="*/ 675 h 320109"/>
                <a:gd name="connsiteX11" fmla="*/ 35997 w 76947"/>
                <a:gd name="connsiteY11" fmla="*/ 169 h 320109"/>
                <a:gd name="connsiteX12" fmla="*/ 29159 w 76947"/>
                <a:gd name="connsiteY12" fmla="*/ 0 h 320109"/>
                <a:gd name="connsiteX13" fmla="*/ 29159 w 76947"/>
                <a:gd name="connsiteY13" fmla="*/ 5825 h 320109"/>
                <a:gd name="connsiteX14" fmla="*/ 28315 w 76947"/>
                <a:gd name="connsiteY14" fmla="*/ 48121 h 320109"/>
                <a:gd name="connsiteX15" fmla="*/ 28483 w 76947"/>
                <a:gd name="connsiteY15" fmla="*/ 49050 h 320109"/>
                <a:gd name="connsiteX16" fmla="*/ 28483 w 76947"/>
                <a:gd name="connsiteY16" fmla="*/ 49050 h 320109"/>
                <a:gd name="connsiteX17" fmla="*/ 28230 w 76947"/>
                <a:gd name="connsiteY17" fmla="*/ 51498 h 320109"/>
                <a:gd name="connsiteX18" fmla="*/ 31100 w 76947"/>
                <a:gd name="connsiteY18" fmla="*/ 61207 h 320109"/>
                <a:gd name="connsiteX19" fmla="*/ 31860 w 76947"/>
                <a:gd name="connsiteY19" fmla="*/ 62304 h 320109"/>
                <a:gd name="connsiteX20" fmla="*/ 18775 w 76947"/>
                <a:gd name="connsiteY20" fmla="*/ 72520 h 320109"/>
                <a:gd name="connsiteX21" fmla="*/ 12190 w 76947"/>
                <a:gd name="connsiteY21" fmla="*/ 91599 h 320109"/>
                <a:gd name="connsiteX22" fmla="*/ 12190 w 76947"/>
                <a:gd name="connsiteY22" fmla="*/ 91937 h 320109"/>
                <a:gd name="connsiteX23" fmla="*/ 32198 w 76947"/>
                <a:gd name="connsiteY23" fmla="*/ 122076 h 320109"/>
                <a:gd name="connsiteX24" fmla="*/ 30003 w 76947"/>
                <a:gd name="connsiteY24" fmla="*/ 129167 h 320109"/>
                <a:gd name="connsiteX25" fmla="*/ 4676 w 76947"/>
                <a:gd name="connsiteY25" fmla="*/ 223468 h 320109"/>
                <a:gd name="connsiteX26" fmla="*/ 23587 w 76947"/>
                <a:gd name="connsiteY26" fmla="*/ 314983 h 320109"/>
                <a:gd name="connsiteX27" fmla="*/ 37095 w 76947"/>
                <a:gd name="connsiteY27" fmla="*/ 316840 h 320109"/>
                <a:gd name="connsiteX28" fmla="*/ 70442 w 76947"/>
                <a:gd name="connsiteY28" fmla="*/ 240184 h 320109"/>
                <a:gd name="connsiteX29" fmla="*/ 64616 w 76947"/>
                <a:gd name="connsiteY29" fmla="*/ 197888 h 320109"/>
                <a:gd name="connsiteX30" fmla="*/ 55583 w 76947"/>
                <a:gd name="connsiteY30" fmla="*/ 122751 h 320109"/>
                <a:gd name="connsiteX31" fmla="*/ 71539 w 76947"/>
                <a:gd name="connsiteY31" fmla="*/ 110257 h 320109"/>
                <a:gd name="connsiteX32" fmla="*/ 32113 w 76947"/>
                <a:gd name="connsiteY32" fmla="*/ 49134 h 320109"/>
                <a:gd name="connsiteX33" fmla="*/ 31945 w 76947"/>
                <a:gd name="connsiteY33" fmla="*/ 49134 h 320109"/>
                <a:gd name="connsiteX34" fmla="*/ 31945 w 76947"/>
                <a:gd name="connsiteY34" fmla="*/ 48206 h 320109"/>
                <a:gd name="connsiteX35" fmla="*/ 32113 w 76947"/>
                <a:gd name="connsiteY35" fmla="*/ 49134 h 320109"/>
                <a:gd name="connsiteX36" fmla="*/ 32113 w 76947"/>
                <a:gd name="connsiteY36" fmla="*/ 49134 h 32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947" h="320109" fill="norm" stroke="1" extrusionOk="0">
                  <a:moveTo>
                    <a:pt x="71455" y="110257"/>
                  </a:moveTo>
                  <a:cubicBezTo>
                    <a:pt x="74832" y="105276"/>
                    <a:pt x="76858" y="99282"/>
                    <a:pt x="76942" y="92781"/>
                  </a:cubicBezTo>
                  <a:cubicBezTo>
                    <a:pt x="77111" y="83410"/>
                    <a:pt x="73228" y="74799"/>
                    <a:pt x="66980" y="68805"/>
                  </a:cubicBezTo>
                  <a:cubicBezTo>
                    <a:pt x="65123" y="67032"/>
                    <a:pt x="63012" y="65428"/>
                    <a:pt x="60818" y="64162"/>
                  </a:cubicBezTo>
                  <a:cubicBezTo>
                    <a:pt x="57694" y="67116"/>
                    <a:pt x="53388" y="68974"/>
                    <a:pt x="48745" y="68889"/>
                  </a:cubicBezTo>
                  <a:cubicBezTo>
                    <a:pt x="48238" y="68889"/>
                    <a:pt x="47732" y="68889"/>
                    <a:pt x="47225" y="68720"/>
                  </a:cubicBezTo>
                  <a:cubicBezTo>
                    <a:pt x="51024" y="68383"/>
                    <a:pt x="54486" y="66610"/>
                    <a:pt x="57103" y="64077"/>
                  </a:cubicBezTo>
                  <a:cubicBezTo>
                    <a:pt x="60311" y="61038"/>
                    <a:pt x="62337" y="56732"/>
                    <a:pt x="62337" y="52005"/>
                  </a:cubicBezTo>
                  <a:cubicBezTo>
                    <a:pt x="62337" y="51329"/>
                    <a:pt x="62337" y="50738"/>
                    <a:pt x="62253" y="50063"/>
                  </a:cubicBezTo>
                  <a:cubicBezTo>
                    <a:pt x="62253" y="49894"/>
                    <a:pt x="62337" y="49810"/>
                    <a:pt x="62422" y="49641"/>
                  </a:cubicBezTo>
                  <a:lnTo>
                    <a:pt x="63350" y="675"/>
                  </a:lnTo>
                  <a:lnTo>
                    <a:pt x="35997" y="169"/>
                  </a:lnTo>
                  <a:lnTo>
                    <a:pt x="29159" y="0"/>
                  </a:lnTo>
                  <a:lnTo>
                    <a:pt x="29159" y="5825"/>
                  </a:lnTo>
                  <a:cubicBezTo>
                    <a:pt x="29159" y="5825"/>
                    <a:pt x="28315" y="48121"/>
                    <a:pt x="28315" y="48121"/>
                  </a:cubicBezTo>
                  <a:cubicBezTo>
                    <a:pt x="28315" y="48459"/>
                    <a:pt x="28483" y="48797"/>
                    <a:pt x="28483" y="49050"/>
                  </a:cubicBezTo>
                  <a:lnTo>
                    <a:pt x="28483" y="49050"/>
                  </a:lnTo>
                  <a:cubicBezTo>
                    <a:pt x="28315" y="49810"/>
                    <a:pt x="28315" y="50654"/>
                    <a:pt x="28230" y="51498"/>
                  </a:cubicBezTo>
                  <a:cubicBezTo>
                    <a:pt x="28230" y="55044"/>
                    <a:pt x="29243" y="58421"/>
                    <a:pt x="31100" y="61207"/>
                  </a:cubicBezTo>
                  <a:cubicBezTo>
                    <a:pt x="31354" y="61545"/>
                    <a:pt x="31607" y="61967"/>
                    <a:pt x="31860" y="62304"/>
                  </a:cubicBezTo>
                  <a:cubicBezTo>
                    <a:pt x="26626" y="64499"/>
                    <a:pt x="22152" y="68045"/>
                    <a:pt x="18775" y="72520"/>
                  </a:cubicBezTo>
                  <a:cubicBezTo>
                    <a:pt x="14722" y="77838"/>
                    <a:pt x="12274" y="84339"/>
                    <a:pt x="12190" y="91599"/>
                  </a:cubicBezTo>
                  <a:lnTo>
                    <a:pt x="12190" y="91937"/>
                  </a:lnTo>
                  <a:cubicBezTo>
                    <a:pt x="12190" y="105529"/>
                    <a:pt x="20379" y="117264"/>
                    <a:pt x="32198" y="122076"/>
                  </a:cubicBezTo>
                  <a:cubicBezTo>
                    <a:pt x="31860" y="124440"/>
                    <a:pt x="30678" y="126804"/>
                    <a:pt x="30003" y="129167"/>
                  </a:cubicBezTo>
                  <a:cubicBezTo>
                    <a:pt x="21730" y="160657"/>
                    <a:pt x="15060" y="192485"/>
                    <a:pt x="4676" y="223468"/>
                  </a:cubicBezTo>
                  <a:cubicBezTo>
                    <a:pt x="-6552" y="256815"/>
                    <a:pt x="3494" y="286279"/>
                    <a:pt x="23587" y="314983"/>
                  </a:cubicBezTo>
                  <a:cubicBezTo>
                    <a:pt x="27892" y="321146"/>
                    <a:pt x="32029" y="321737"/>
                    <a:pt x="37095" y="316840"/>
                  </a:cubicBezTo>
                  <a:cubicBezTo>
                    <a:pt x="59129" y="294890"/>
                    <a:pt x="72130" y="269732"/>
                    <a:pt x="70442" y="240184"/>
                  </a:cubicBezTo>
                  <a:cubicBezTo>
                    <a:pt x="69597" y="226085"/>
                    <a:pt x="66389" y="211987"/>
                    <a:pt x="64616" y="197888"/>
                  </a:cubicBezTo>
                  <a:cubicBezTo>
                    <a:pt x="61493" y="172814"/>
                    <a:pt x="58622" y="147825"/>
                    <a:pt x="55583" y="122751"/>
                  </a:cubicBezTo>
                  <a:cubicBezTo>
                    <a:pt x="62168" y="120387"/>
                    <a:pt x="67740" y="115997"/>
                    <a:pt x="71539" y="110257"/>
                  </a:cubicBezTo>
                  <a:close/>
                  <a:moveTo>
                    <a:pt x="32113" y="49134"/>
                  </a:moveTo>
                  <a:lnTo>
                    <a:pt x="31945" y="49134"/>
                  </a:lnTo>
                  <a:lnTo>
                    <a:pt x="31945" y="48206"/>
                  </a:lnTo>
                  <a:cubicBezTo>
                    <a:pt x="31945" y="48206"/>
                    <a:pt x="32113" y="48881"/>
                    <a:pt x="32113" y="49134"/>
                  </a:cubicBezTo>
                  <a:lnTo>
                    <a:pt x="32113" y="49134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Рисунок 11"/>
            <p:cNvSpPr/>
            <p:nvPr/>
          </p:nvSpPr>
          <p:spPr bwMode="auto">
            <a:xfrm>
              <a:off x="16462395" y="5983286"/>
              <a:ext cx="721543" cy="404647"/>
            </a:xfrm>
            <a:custGeom>
              <a:avLst/>
              <a:gdLst>
                <a:gd name="connsiteX0" fmla="*/ 548394 w 548394"/>
                <a:gd name="connsiteY0" fmla="*/ 50738 h 307544"/>
                <a:gd name="connsiteX1" fmla="*/ 548310 w 548394"/>
                <a:gd name="connsiteY1" fmla="*/ 51667 h 307544"/>
                <a:gd name="connsiteX2" fmla="*/ 548310 w 548394"/>
                <a:gd name="connsiteY2" fmla="*/ 51667 h 307544"/>
                <a:gd name="connsiteX3" fmla="*/ 548226 w 548394"/>
                <a:gd name="connsiteY3" fmla="*/ 52933 h 307544"/>
                <a:gd name="connsiteX4" fmla="*/ 535393 w 548394"/>
                <a:gd name="connsiteY4" fmla="*/ 205993 h 307544"/>
                <a:gd name="connsiteX5" fmla="*/ 521632 w 548394"/>
                <a:gd name="connsiteY5" fmla="*/ 228533 h 307544"/>
                <a:gd name="connsiteX6" fmla="*/ 474018 w 548394"/>
                <a:gd name="connsiteY6" fmla="*/ 251581 h 307544"/>
                <a:gd name="connsiteX7" fmla="*/ 288287 w 548394"/>
                <a:gd name="connsiteY7" fmla="*/ 305781 h 307544"/>
                <a:gd name="connsiteX8" fmla="*/ 201246 w 548394"/>
                <a:gd name="connsiteY8" fmla="*/ 291851 h 307544"/>
                <a:gd name="connsiteX9" fmla="*/ 164354 w 548394"/>
                <a:gd name="connsiteY9" fmla="*/ 275642 h 307544"/>
                <a:gd name="connsiteX10" fmla="*/ 161905 w 548394"/>
                <a:gd name="connsiteY10" fmla="*/ 274544 h 307544"/>
                <a:gd name="connsiteX11" fmla="*/ 39407 w 548394"/>
                <a:gd name="connsiteY11" fmla="*/ 207343 h 307544"/>
                <a:gd name="connsiteX12" fmla="*/ 8762 w 548394"/>
                <a:gd name="connsiteY12" fmla="*/ 183620 h 307544"/>
                <a:gd name="connsiteX13" fmla="*/ 3021 w 548394"/>
                <a:gd name="connsiteY13" fmla="*/ 176782 h 307544"/>
                <a:gd name="connsiteX14" fmla="*/ 235 w 548394"/>
                <a:gd name="connsiteY14" fmla="*/ 160235 h 307544"/>
                <a:gd name="connsiteX15" fmla="*/ 11379 w 548394"/>
                <a:gd name="connsiteY15" fmla="*/ 25665 h 307544"/>
                <a:gd name="connsiteX16" fmla="*/ 13574 w 548394"/>
                <a:gd name="connsiteY16" fmla="*/ 0 h 307544"/>
                <a:gd name="connsiteX17" fmla="*/ 13574 w 548394"/>
                <a:gd name="connsiteY17" fmla="*/ 0 h 307544"/>
                <a:gd name="connsiteX18" fmla="*/ 14080 w 548394"/>
                <a:gd name="connsiteY18" fmla="*/ 338 h 307544"/>
                <a:gd name="connsiteX19" fmla="*/ 253251 w 548394"/>
                <a:gd name="connsiteY19" fmla="*/ 118446 h 307544"/>
                <a:gd name="connsiteX20" fmla="*/ 268363 w 548394"/>
                <a:gd name="connsiteY20" fmla="*/ 121907 h 307544"/>
                <a:gd name="connsiteX21" fmla="*/ 269123 w 548394"/>
                <a:gd name="connsiteY21" fmla="*/ 121907 h 307544"/>
                <a:gd name="connsiteX22" fmla="*/ 277818 w 548394"/>
                <a:gd name="connsiteY22" fmla="*/ 120725 h 307544"/>
                <a:gd name="connsiteX23" fmla="*/ 548310 w 548394"/>
                <a:gd name="connsiteY23" fmla="*/ 50485 h 3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8394" h="307544" fill="norm" stroke="1" extrusionOk="0">
                  <a:moveTo>
                    <a:pt x="548394" y="50738"/>
                  </a:moveTo>
                  <a:cubicBezTo>
                    <a:pt x="548394" y="50738"/>
                    <a:pt x="548394" y="51414"/>
                    <a:pt x="548310" y="51667"/>
                  </a:cubicBezTo>
                  <a:lnTo>
                    <a:pt x="548310" y="51667"/>
                  </a:lnTo>
                  <a:cubicBezTo>
                    <a:pt x="548310" y="52089"/>
                    <a:pt x="548310" y="52511"/>
                    <a:pt x="548226" y="52933"/>
                  </a:cubicBezTo>
                  <a:cubicBezTo>
                    <a:pt x="543920" y="103925"/>
                    <a:pt x="539361" y="155001"/>
                    <a:pt x="535393" y="205993"/>
                  </a:cubicBezTo>
                  <a:cubicBezTo>
                    <a:pt x="534549" y="216461"/>
                    <a:pt x="530243" y="223890"/>
                    <a:pt x="521632" y="228533"/>
                  </a:cubicBezTo>
                  <a:cubicBezTo>
                    <a:pt x="506014" y="236723"/>
                    <a:pt x="490396" y="245334"/>
                    <a:pt x="474018" y="251581"/>
                  </a:cubicBezTo>
                  <a:cubicBezTo>
                    <a:pt x="413655" y="274797"/>
                    <a:pt x="352195" y="294552"/>
                    <a:pt x="288287" y="305781"/>
                  </a:cubicBezTo>
                  <a:cubicBezTo>
                    <a:pt x="257303" y="311184"/>
                    <a:pt x="229106" y="303501"/>
                    <a:pt x="201246" y="291851"/>
                  </a:cubicBezTo>
                  <a:cubicBezTo>
                    <a:pt x="188836" y="286701"/>
                    <a:pt x="176511" y="281298"/>
                    <a:pt x="164354" y="275642"/>
                  </a:cubicBezTo>
                  <a:cubicBezTo>
                    <a:pt x="163594" y="275304"/>
                    <a:pt x="162750" y="274882"/>
                    <a:pt x="161905" y="274544"/>
                  </a:cubicBezTo>
                  <a:cubicBezTo>
                    <a:pt x="119609" y="254958"/>
                    <a:pt x="78833" y="232586"/>
                    <a:pt x="39407" y="207343"/>
                  </a:cubicBezTo>
                  <a:cubicBezTo>
                    <a:pt x="28601" y="200336"/>
                    <a:pt x="18724" y="191894"/>
                    <a:pt x="8762" y="183620"/>
                  </a:cubicBezTo>
                  <a:cubicBezTo>
                    <a:pt x="6313" y="181594"/>
                    <a:pt x="4372" y="179315"/>
                    <a:pt x="3021" y="176782"/>
                  </a:cubicBezTo>
                  <a:cubicBezTo>
                    <a:pt x="-778" y="169859"/>
                    <a:pt x="-18" y="162768"/>
                    <a:pt x="235" y="160235"/>
                  </a:cubicBezTo>
                  <a:cubicBezTo>
                    <a:pt x="4963" y="115491"/>
                    <a:pt x="6904" y="70493"/>
                    <a:pt x="11379" y="25665"/>
                  </a:cubicBezTo>
                  <a:cubicBezTo>
                    <a:pt x="11885" y="20346"/>
                    <a:pt x="12730" y="11397"/>
                    <a:pt x="13574" y="0"/>
                  </a:cubicBezTo>
                  <a:cubicBezTo>
                    <a:pt x="13574" y="0"/>
                    <a:pt x="13574" y="0"/>
                    <a:pt x="13574" y="0"/>
                  </a:cubicBezTo>
                  <a:cubicBezTo>
                    <a:pt x="13743" y="85"/>
                    <a:pt x="13911" y="169"/>
                    <a:pt x="14080" y="338"/>
                  </a:cubicBezTo>
                  <a:cubicBezTo>
                    <a:pt x="93776" y="39679"/>
                    <a:pt x="173556" y="79105"/>
                    <a:pt x="253251" y="118446"/>
                  </a:cubicBezTo>
                  <a:cubicBezTo>
                    <a:pt x="257979" y="120725"/>
                    <a:pt x="263129" y="121907"/>
                    <a:pt x="268363" y="121907"/>
                  </a:cubicBezTo>
                  <a:cubicBezTo>
                    <a:pt x="268869" y="121907"/>
                    <a:pt x="269123" y="121907"/>
                    <a:pt x="269123" y="121907"/>
                  </a:cubicBezTo>
                  <a:cubicBezTo>
                    <a:pt x="271993" y="121907"/>
                    <a:pt x="274948" y="121485"/>
                    <a:pt x="277818" y="120725"/>
                  </a:cubicBezTo>
                  <a:lnTo>
                    <a:pt x="548310" y="50485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340023" y="5909744"/>
            <a:ext cx="1681992" cy="11890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88495" y="188716"/>
            <a:ext cx="607587" cy="749825"/>
          </a:xfrm>
          <a:prstGeom prst="rect">
            <a:avLst/>
          </a:prstGeom>
        </p:spPr>
      </p:pic>
      <p:sp>
        <p:nvSpPr>
          <p:cNvPr id="20" name="Заголовок 1"/>
          <p:cNvSpPr txBox="1"/>
          <p:nvPr/>
        </p:nvSpPr>
        <p:spPr bwMode="auto">
          <a:xfrm>
            <a:off x="838200" y="204751"/>
            <a:ext cx="10107036" cy="10692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ru-RU" sz="2800" b="1">
                <a:solidFill>
                  <a:srgbClr val="E3A945"/>
                </a:solidFill>
              </a:rPr>
              <a:t>Рабочая тетрадь по предмету «Математические представления» – </a:t>
            </a:r>
            <a:r>
              <a:rPr lang="ru-RU" sz="2800" b="1">
                <a:solidFill>
                  <a:srgbClr val="E3A945"/>
                </a:solidFill>
              </a:rPr>
              <a:t>это инвестиции в успешное будущее и счастливое настоящее!</a:t>
            </a:r>
            <a:endParaRPr lang="ru-RU" sz="2800" b="1">
              <a:solidFill>
                <a:srgbClr val="E3A945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390739" y="2170153"/>
            <a:ext cx="3410521" cy="25578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rcRect l="3247" t="0" r="18790" b="0"/>
          <a:stretch/>
        </p:blipFill>
        <p:spPr bwMode="auto">
          <a:xfrm>
            <a:off x="146434" y="2194544"/>
            <a:ext cx="3596640" cy="25578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343780" y="2170153"/>
            <a:ext cx="35560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09320" y="161925"/>
            <a:ext cx="10515600" cy="1057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>
                <a:solidFill>
                  <a:srgbClr val="E3A945"/>
                </a:solidFill>
              </a:rPr>
              <a:t>Сделаем образование для особых детей доступным, понятным и радостным вместе!!!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0" t="0" r="19735" b="0"/>
          <a:stretch/>
        </p:blipFill>
        <p:spPr bwMode="auto">
          <a:xfrm>
            <a:off x="4229334" y="1461059"/>
            <a:ext cx="3333416" cy="2339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0" t="0" r="12569" b="0"/>
          <a:stretch/>
        </p:blipFill>
        <p:spPr bwMode="auto">
          <a:xfrm>
            <a:off x="8168640" y="1453744"/>
            <a:ext cx="3642436" cy="2346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0" t="8148" r="22879" b="0"/>
          <a:stretch/>
        </p:blipFill>
        <p:spPr bwMode="auto">
          <a:xfrm>
            <a:off x="195452" y="1484169"/>
            <a:ext cx="3668016" cy="2460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l="0" t="0" r="23712" b="0"/>
          <a:stretch/>
        </p:blipFill>
        <p:spPr bwMode="auto">
          <a:xfrm>
            <a:off x="204276" y="4022686"/>
            <a:ext cx="3659192" cy="2701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 l="0" t="0" r="16769" b="0"/>
          <a:stretch/>
        </p:blipFill>
        <p:spPr bwMode="auto">
          <a:xfrm>
            <a:off x="8168640" y="4022686"/>
            <a:ext cx="3708401" cy="2509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 bwMode="auto">
          <a:xfrm>
            <a:off x="12411978" y="0"/>
            <a:ext cx="56788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3031708" y="0"/>
            <a:ext cx="87549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1086719" y="527177"/>
            <a:ext cx="567881" cy="4244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0" y="6008438"/>
            <a:ext cx="12192000" cy="839344"/>
          </a:xfrm>
          <a:prstGeom prst="rect">
            <a:avLst/>
          </a:prstGeom>
          <a:solidFill>
            <a:srgbClr val="1CA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rcRect l="0" t="39542" r="0" b="28879"/>
          <a:stretch/>
        </p:blipFill>
        <p:spPr bwMode="auto">
          <a:xfrm>
            <a:off x="0" y="6008438"/>
            <a:ext cx="12192000" cy="83934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 bwMode="auto">
          <a:xfrm>
            <a:off x="11309445" y="6061986"/>
            <a:ext cx="642268" cy="732248"/>
            <a:chOff x="16176455" y="4693022"/>
            <a:chExt cx="1252085" cy="1694911"/>
          </a:xfrm>
        </p:grpSpPr>
        <p:sp>
          <p:nvSpPr>
            <p:cNvPr id="17" name="Рисунок 11"/>
            <p:cNvSpPr/>
            <p:nvPr/>
          </p:nvSpPr>
          <p:spPr bwMode="auto">
            <a:xfrm>
              <a:off x="16211112" y="5716808"/>
              <a:ext cx="1216644" cy="634370"/>
            </a:xfrm>
            <a:custGeom>
              <a:avLst/>
              <a:gdLst>
                <a:gd name="connsiteX0" fmla="*/ 591637 w 924686"/>
                <a:gd name="connsiteY0" fmla="*/ 482141 h 482140"/>
                <a:gd name="connsiteX1" fmla="*/ 0 w 924686"/>
                <a:gd name="connsiteY1" fmla="*/ 482141 h 482140"/>
                <a:gd name="connsiteX2" fmla="*/ 333049 w 924686"/>
                <a:gd name="connsiteY2" fmla="*/ 0 h 482140"/>
                <a:gd name="connsiteX3" fmla="*/ 924687 w 924686"/>
                <a:gd name="connsiteY3" fmla="*/ 0 h 482140"/>
                <a:gd name="connsiteX4" fmla="*/ 839166 w 924686"/>
                <a:gd name="connsiteY4" fmla="*/ 123173 h 482140"/>
                <a:gd name="connsiteX5" fmla="*/ 825320 w 924686"/>
                <a:gd name="connsiteY5" fmla="*/ 113549 h 482140"/>
                <a:gd name="connsiteX6" fmla="*/ 892437 w 924686"/>
                <a:gd name="connsiteY6" fmla="*/ 16885 h 482140"/>
                <a:gd name="connsiteX7" fmla="*/ 341914 w 924686"/>
                <a:gd name="connsiteY7" fmla="*/ 16885 h 482140"/>
                <a:gd name="connsiteX8" fmla="*/ 32250 w 924686"/>
                <a:gd name="connsiteY8" fmla="*/ 465256 h 482140"/>
                <a:gd name="connsiteX9" fmla="*/ 582773 w 924686"/>
                <a:gd name="connsiteY9" fmla="*/ 465256 h 482140"/>
                <a:gd name="connsiteX10" fmla="*/ 722831 w 924686"/>
                <a:gd name="connsiteY10" fmla="*/ 264498 h 482140"/>
                <a:gd name="connsiteX11" fmla="*/ 736676 w 924686"/>
                <a:gd name="connsiteY11" fmla="*/ 274122 h 482140"/>
                <a:gd name="connsiteX12" fmla="*/ 591637 w 924686"/>
                <a:gd name="connsiteY12" fmla="*/ 482141 h 48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686" h="482140" fill="norm" stroke="1" extrusionOk="0">
                  <a:moveTo>
                    <a:pt x="591637" y="482141"/>
                  </a:moveTo>
                  <a:lnTo>
                    <a:pt x="0" y="482141"/>
                  </a:lnTo>
                  <a:lnTo>
                    <a:pt x="333049" y="0"/>
                  </a:lnTo>
                  <a:lnTo>
                    <a:pt x="924687" y="0"/>
                  </a:lnTo>
                  <a:lnTo>
                    <a:pt x="839166" y="123173"/>
                  </a:lnTo>
                  <a:lnTo>
                    <a:pt x="825320" y="113549"/>
                  </a:lnTo>
                  <a:lnTo>
                    <a:pt x="892437" y="16885"/>
                  </a:lnTo>
                  <a:lnTo>
                    <a:pt x="341914" y="16885"/>
                  </a:lnTo>
                  <a:lnTo>
                    <a:pt x="32250" y="465256"/>
                  </a:lnTo>
                  <a:lnTo>
                    <a:pt x="582773" y="465256"/>
                  </a:lnTo>
                  <a:lnTo>
                    <a:pt x="722831" y="264498"/>
                  </a:lnTo>
                  <a:lnTo>
                    <a:pt x="736676" y="274122"/>
                  </a:lnTo>
                  <a:lnTo>
                    <a:pt x="591637" y="482141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Рисунок 11"/>
            <p:cNvSpPr/>
            <p:nvPr/>
          </p:nvSpPr>
          <p:spPr bwMode="auto">
            <a:xfrm>
              <a:off x="16482921" y="5289822"/>
              <a:ext cx="99970" cy="98526"/>
            </a:xfrm>
            <a:custGeom>
              <a:avLst/>
              <a:gdLst>
                <a:gd name="connsiteX0" fmla="*/ 75474 w 75980"/>
                <a:gd name="connsiteY0" fmla="*/ 66103 h 74883"/>
                <a:gd name="connsiteX1" fmla="*/ 2111 w 75980"/>
                <a:gd name="connsiteY1" fmla="*/ 74883 h 74883"/>
                <a:gd name="connsiteX2" fmla="*/ 0 w 75980"/>
                <a:gd name="connsiteY2" fmla="*/ 72266 h 74883"/>
                <a:gd name="connsiteX3" fmla="*/ 22710 w 75980"/>
                <a:gd name="connsiteY3" fmla="*/ 338 h 74883"/>
                <a:gd name="connsiteX4" fmla="*/ 25327 w 75980"/>
                <a:gd name="connsiteY4" fmla="*/ 0 h 74883"/>
                <a:gd name="connsiteX5" fmla="*/ 75981 w 75980"/>
                <a:gd name="connsiteY5" fmla="*/ 63317 h 74883"/>
                <a:gd name="connsiteX6" fmla="*/ 75474 w 75980"/>
                <a:gd name="connsiteY6" fmla="*/ 66103 h 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80" h="74883" fill="norm" stroke="1" extrusionOk="0">
                  <a:moveTo>
                    <a:pt x="75474" y="66103"/>
                  </a:moveTo>
                  <a:cubicBezTo>
                    <a:pt x="51076" y="69058"/>
                    <a:pt x="26593" y="72013"/>
                    <a:pt x="2111" y="74883"/>
                  </a:cubicBezTo>
                  <a:cubicBezTo>
                    <a:pt x="1435" y="74039"/>
                    <a:pt x="675" y="73195"/>
                    <a:pt x="0" y="72266"/>
                  </a:cubicBezTo>
                  <a:cubicBezTo>
                    <a:pt x="7598" y="48290"/>
                    <a:pt x="15196" y="24314"/>
                    <a:pt x="22710" y="338"/>
                  </a:cubicBezTo>
                  <a:cubicBezTo>
                    <a:pt x="23554" y="253"/>
                    <a:pt x="24483" y="84"/>
                    <a:pt x="25327" y="0"/>
                  </a:cubicBezTo>
                  <a:cubicBezTo>
                    <a:pt x="37737" y="24652"/>
                    <a:pt x="54284" y="46011"/>
                    <a:pt x="75981" y="63317"/>
                  </a:cubicBezTo>
                  <a:cubicBezTo>
                    <a:pt x="75812" y="64246"/>
                    <a:pt x="75643" y="65175"/>
                    <a:pt x="75474" y="66103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Рисунок 11"/>
            <p:cNvSpPr/>
            <p:nvPr/>
          </p:nvSpPr>
          <p:spPr bwMode="auto">
            <a:xfrm>
              <a:off x="16467573" y="5392204"/>
              <a:ext cx="208196" cy="228720"/>
            </a:xfrm>
            <a:custGeom>
              <a:avLst/>
              <a:gdLst>
                <a:gd name="connsiteX0" fmla="*/ 156366 w 158235"/>
                <a:gd name="connsiteY0" fmla="*/ 98124 h 173834"/>
                <a:gd name="connsiteX1" fmla="*/ 73632 w 158235"/>
                <a:gd name="connsiteY1" fmla="*/ 165072 h 173834"/>
                <a:gd name="connsiteX2" fmla="*/ 69157 w 158235"/>
                <a:gd name="connsiteY2" fmla="*/ 167267 h 173834"/>
                <a:gd name="connsiteX3" fmla="*/ 58858 w 158235"/>
                <a:gd name="connsiteY3" fmla="*/ 170475 h 173834"/>
                <a:gd name="connsiteX4" fmla="*/ 1534 w 158235"/>
                <a:gd name="connsiteY4" fmla="*/ 142024 h 173834"/>
                <a:gd name="connsiteX5" fmla="*/ 1872 w 158235"/>
                <a:gd name="connsiteY5" fmla="*/ 135355 h 173834"/>
                <a:gd name="connsiteX6" fmla="*/ 30238 w 158235"/>
                <a:gd name="connsiteY6" fmla="*/ 95845 h 173834"/>
                <a:gd name="connsiteX7" fmla="*/ 30069 w 158235"/>
                <a:gd name="connsiteY7" fmla="*/ 92130 h 173834"/>
                <a:gd name="connsiteX8" fmla="*/ 30069 w 158235"/>
                <a:gd name="connsiteY8" fmla="*/ 91539 h 173834"/>
                <a:gd name="connsiteX9" fmla="*/ 5080 w 158235"/>
                <a:gd name="connsiteY9" fmla="*/ 57432 h 173834"/>
                <a:gd name="connsiteX10" fmla="*/ 352 w 158235"/>
                <a:gd name="connsiteY10" fmla="*/ 48652 h 173834"/>
                <a:gd name="connsiteX11" fmla="*/ 6262 w 158235"/>
                <a:gd name="connsiteY11" fmla="*/ 18598 h 173834"/>
                <a:gd name="connsiteX12" fmla="*/ 14029 w 158235"/>
                <a:gd name="connsiteY12" fmla="*/ 11759 h 173834"/>
                <a:gd name="connsiteX13" fmla="*/ 105206 w 158235"/>
                <a:gd name="connsiteY13" fmla="*/ 109 h 173834"/>
                <a:gd name="connsiteX14" fmla="*/ 118038 w 158235"/>
                <a:gd name="connsiteY14" fmla="*/ 10662 h 173834"/>
                <a:gd name="connsiteX15" fmla="*/ 146911 w 158235"/>
                <a:gd name="connsiteY15" fmla="*/ 69336 h 173834"/>
                <a:gd name="connsiteX16" fmla="*/ 157633 w 158235"/>
                <a:gd name="connsiteY16" fmla="*/ 88922 h 173834"/>
                <a:gd name="connsiteX17" fmla="*/ 156535 w 158235"/>
                <a:gd name="connsiteY17" fmla="*/ 98124 h 17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8235" h="173834" fill="norm" stroke="1" extrusionOk="0">
                  <a:moveTo>
                    <a:pt x="156366" y="98124"/>
                  </a:moveTo>
                  <a:cubicBezTo>
                    <a:pt x="131968" y="124295"/>
                    <a:pt x="105797" y="148356"/>
                    <a:pt x="73632" y="165072"/>
                  </a:cubicBezTo>
                  <a:cubicBezTo>
                    <a:pt x="72112" y="165832"/>
                    <a:pt x="70677" y="166760"/>
                    <a:pt x="69157" y="167267"/>
                  </a:cubicBezTo>
                  <a:cubicBezTo>
                    <a:pt x="65696" y="168449"/>
                    <a:pt x="62319" y="169462"/>
                    <a:pt x="58858" y="170475"/>
                  </a:cubicBezTo>
                  <a:cubicBezTo>
                    <a:pt x="29563" y="179846"/>
                    <a:pt x="8964" y="169377"/>
                    <a:pt x="1534" y="142024"/>
                  </a:cubicBezTo>
                  <a:cubicBezTo>
                    <a:pt x="775" y="139154"/>
                    <a:pt x="690" y="137043"/>
                    <a:pt x="1872" y="135355"/>
                  </a:cubicBezTo>
                  <a:cubicBezTo>
                    <a:pt x="18335" y="129783"/>
                    <a:pt x="30238" y="114165"/>
                    <a:pt x="30238" y="95845"/>
                  </a:cubicBezTo>
                  <a:cubicBezTo>
                    <a:pt x="30238" y="94578"/>
                    <a:pt x="30238" y="93397"/>
                    <a:pt x="30069" y="92130"/>
                  </a:cubicBezTo>
                  <a:cubicBezTo>
                    <a:pt x="30069" y="91961"/>
                    <a:pt x="30069" y="91793"/>
                    <a:pt x="30069" y="91539"/>
                  </a:cubicBezTo>
                  <a:cubicBezTo>
                    <a:pt x="29056" y="75414"/>
                    <a:pt x="20276" y="64102"/>
                    <a:pt x="5080" y="57432"/>
                  </a:cubicBezTo>
                  <a:cubicBezTo>
                    <a:pt x="690" y="55575"/>
                    <a:pt x="-745" y="53380"/>
                    <a:pt x="352" y="48652"/>
                  </a:cubicBezTo>
                  <a:cubicBezTo>
                    <a:pt x="2548" y="38690"/>
                    <a:pt x="4320" y="28644"/>
                    <a:pt x="6262" y="18598"/>
                  </a:cubicBezTo>
                  <a:cubicBezTo>
                    <a:pt x="7106" y="14123"/>
                    <a:pt x="9301" y="12350"/>
                    <a:pt x="14029" y="11759"/>
                  </a:cubicBezTo>
                  <a:cubicBezTo>
                    <a:pt x="44506" y="8129"/>
                    <a:pt x="74898" y="4246"/>
                    <a:pt x="105206" y="109"/>
                  </a:cubicBezTo>
                  <a:cubicBezTo>
                    <a:pt x="113564" y="-904"/>
                    <a:pt x="115421" y="5343"/>
                    <a:pt x="118038" y="10662"/>
                  </a:cubicBezTo>
                  <a:cubicBezTo>
                    <a:pt x="127747" y="30248"/>
                    <a:pt x="137118" y="49919"/>
                    <a:pt x="146911" y="69336"/>
                  </a:cubicBezTo>
                  <a:cubicBezTo>
                    <a:pt x="150204" y="76005"/>
                    <a:pt x="154678" y="82168"/>
                    <a:pt x="157633" y="88922"/>
                  </a:cubicBezTo>
                  <a:cubicBezTo>
                    <a:pt x="158730" y="91370"/>
                    <a:pt x="158308" y="96267"/>
                    <a:pt x="156535" y="98124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Рисунок 11"/>
            <p:cNvSpPr/>
            <p:nvPr/>
          </p:nvSpPr>
          <p:spPr bwMode="auto">
            <a:xfrm>
              <a:off x="16647429" y="5411008"/>
              <a:ext cx="116410" cy="90528"/>
            </a:xfrm>
            <a:custGeom>
              <a:avLst/>
              <a:gdLst>
                <a:gd name="connsiteX0" fmla="*/ 34360 w 88475"/>
                <a:gd name="connsiteY0" fmla="*/ 68720 h 68804"/>
                <a:gd name="connsiteX1" fmla="*/ 0 w 88475"/>
                <a:gd name="connsiteY1" fmla="*/ 2026 h 68804"/>
                <a:gd name="connsiteX2" fmla="*/ 1857 w 88475"/>
                <a:gd name="connsiteY2" fmla="*/ 0 h 68804"/>
                <a:gd name="connsiteX3" fmla="*/ 87209 w 88475"/>
                <a:gd name="connsiteY3" fmla="*/ 9709 h 68804"/>
                <a:gd name="connsiteX4" fmla="*/ 88475 w 88475"/>
                <a:gd name="connsiteY4" fmla="*/ 11904 h 68804"/>
                <a:gd name="connsiteX5" fmla="*/ 34276 w 88475"/>
                <a:gd name="connsiteY5" fmla="*/ 68805 h 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75" h="68804" fill="norm" stroke="1" extrusionOk="0">
                  <a:moveTo>
                    <a:pt x="34360" y="68720"/>
                  </a:moveTo>
                  <a:cubicBezTo>
                    <a:pt x="22288" y="45335"/>
                    <a:pt x="11144" y="23639"/>
                    <a:pt x="0" y="2026"/>
                  </a:cubicBezTo>
                  <a:cubicBezTo>
                    <a:pt x="591" y="1351"/>
                    <a:pt x="1266" y="675"/>
                    <a:pt x="1857" y="0"/>
                  </a:cubicBezTo>
                  <a:cubicBezTo>
                    <a:pt x="29548" y="9877"/>
                    <a:pt x="57999" y="13170"/>
                    <a:pt x="87209" y="9709"/>
                  </a:cubicBezTo>
                  <a:cubicBezTo>
                    <a:pt x="87631" y="10384"/>
                    <a:pt x="88053" y="11144"/>
                    <a:pt x="88475" y="11904"/>
                  </a:cubicBezTo>
                  <a:cubicBezTo>
                    <a:pt x="71000" y="30223"/>
                    <a:pt x="53609" y="48543"/>
                    <a:pt x="34276" y="6880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Рисунок 11"/>
            <p:cNvSpPr/>
            <p:nvPr/>
          </p:nvSpPr>
          <p:spPr bwMode="auto">
            <a:xfrm>
              <a:off x="16709030" y="5416646"/>
              <a:ext cx="113569" cy="143208"/>
            </a:xfrm>
            <a:custGeom>
              <a:avLst/>
              <a:gdLst>
                <a:gd name="connsiteX0" fmla="*/ 86316 w 86316"/>
                <a:gd name="connsiteY0" fmla="*/ 45440 h 108842"/>
                <a:gd name="connsiteX1" fmla="*/ 86316 w 86316"/>
                <a:gd name="connsiteY1" fmla="*/ 45947 h 108842"/>
                <a:gd name="connsiteX2" fmla="*/ 59132 w 86316"/>
                <a:gd name="connsiteY2" fmla="*/ 85288 h 108842"/>
                <a:gd name="connsiteX3" fmla="*/ 54151 w 86316"/>
                <a:gd name="connsiteY3" fmla="*/ 92464 h 108842"/>
                <a:gd name="connsiteX4" fmla="*/ 53644 w 86316"/>
                <a:gd name="connsiteY4" fmla="*/ 93140 h 108842"/>
                <a:gd name="connsiteX5" fmla="*/ 44611 w 86316"/>
                <a:gd name="connsiteY5" fmla="*/ 106225 h 108842"/>
                <a:gd name="connsiteX6" fmla="*/ 44358 w 86316"/>
                <a:gd name="connsiteY6" fmla="*/ 106225 h 108842"/>
                <a:gd name="connsiteX7" fmla="*/ 44780 w 86316"/>
                <a:gd name="connsiteY7" fmla="*/ 105634 h 108842"/>
                <a:gd name="connsiteX8" fmla="*/ 39968 w 86316"/>
                <a:gd name="connsiteY8" fmla="*/ 105465 h 108842"/>
                <a:gd name="connsiteX9" fmla="*/ 35662 w 86316"/>
                <a:gd name="connsiteY9" fmla="*/ 105212 h 108842"/>
                <a:gd name="connsiteX10" fmla="*/ 19453 w 86316"/>
                <a:gd name="connsiteY10" fmla="*/ 108842 h 108842"/>
                <a:gd name="connsiteX11" fmla="*/ 14979 w 86316"/>
                <a:gd name="connsiteY11" fmla="*/ 104874 h 108842"/>
                <a:gd name="connsiteX12" fmla="*/ 627 w 86316"/>
                <a:gd name="connsiteY12" fmla="*/ 83600 h 108842"/>
                <a:gd name="connsiteX13" fmla="*/ 1555 w 86316"/>
                <a:gd name="connsiteY13" fmla="*/ 75326 h 108842"/>
                <a:gd name="connsiteX14" fmla="*/ 64113 w 86316"/>
                <a:gd name="connsiteY14" fmla="*/ 3567 h 108842"/>
                <a:gd name="connsiteX15" fmla="*/ 69854 w 86316"/>
                <a:gd name="connsiteY15" fmla="*/ 21 h 108842"/>
                <a:gd name="connsiteX16" fmla="*/ 73990 w 86316"/>
                <a:gd name="connsiteY16" fmla="*/ 5339 h 108842"/>
                <a:gd name="connsiteX17" fmla="*/ 86316 w 86316"/>
                <a:gd name="connsiteY17" fmla="*/ 45525 h 10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316" h="108842" fill="norm" stroke="1" extrusionOk="0">
                  <a:moveTo>
                    <a:pt x="86316" y="45440"/>
                  </a:moveTo>
                  <a:cubicBezTo>
                    <a:pt x="86316" y="45440"/>
                    <a:pt x="86316" y="45609"/>
                    <a:pt x="86316" y="45947"/>
                  </a:cubicBezTo>
                  <a:lnTo>
                    <a:pt x="59132" y="85288"/>
                  </a:lnTo>
                  <a:lnTo>
                    <a:pt x="54151" y="92464"/>
                  </a:lnTo>
                  <a:lnTo>
                    <a:pt x="53644" y="93140"/>
                  </a:lnTo>
                  <a:lnTo>
                    <a:pt x="44611" y="106225"/>
                  </a:lnTo>
                  <a:cubicBezTo>
                    <a:pt x="44611" y="106225"/>
                    <a:pt x="44442" y="106225"/>
                    <a:pt x="44358" y="106225"/>
                  </a:cubicBezTo>
                  <a:lnTo>
                    <a:pt x="44780" y="105634"/>
                  </a:lnTo>
                  <a:cubicBezTo>
                    <a:pt x="43176" y="105465"/>
                    <a:pt x="41572" y="105381"/>
                    <a:pt x="39968" y="105465"/>
                  </a:cubicBezTo>
                  <a:cubicBezTo>
                    <a:pt x="38533" y="105296"/>
                    <a:pt x="37097" y="105212"/>
                    <a:pt x="35662" y="105212"/>
                  </a:cubicBezTo>
                  <a:cubicBezTo>
                    <a:pt x="29837" y="105212"/>
                    <a:pt x="24350" y="106478"/>
                    <a:pt x="19453" y="108842"/>
                  </a:cubicBezTo>
                  <a:cubicBezTo>
                    <a:pt x="17765" y="108336"/>
                    <a:pt x="16414" y="106985"/>
                    <a:pt x="14979" y="104874"/>
                  </a:cubicBezTo>
                  <a:cubicBezTo>
                    <a:pt x="10335" y="97698"/>
                    <a:pt x="4932" y="91029"/>
                    <a:pt x="627" y="83600"/>
                  </a:cubicBezTo>
                  <a:cubicBezTo>
                    <a:pt x="-555" y="81658"/>
                    <a:pt x="36" y="77184"/>
                    <a:pt x="1555" y="75326"/>
                  </a:cubicBezTo>
                  <a:cubicBezTo>
                    <a:pt x="22155" y="51266"/>
                    <a:pt x="43176" y="27374"/>
                    <a:pt x="64113" y="3567"/>
                  </a:cubicBezTo>
                  <a:cubicBezTo>
                    <a:pt x="65632" y="1878"/>
                    <a:pt x="68165" y="-232"/>
                    <a:pt x="69854" y="21"/>
                  </a:cubicBezTo>
                  <a:cubicBezTo>
                    <a:pt x="71542" y="274"/>
                    <a:pt x="73399" y="3229"/>
                    <a:pt x="73990" y="5339"/>
                  </a:cubicBezTo>
                  <a:cubicBezTo>
                    <a:pt x="78043" y="18763"/>
                    <a:pt x="82264" y="32102"/>
                    <a:pt x="86316" y="45525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Рисунок 11"/>
            <p:cNvSpPr/>
            <p:nvPr/>
          </p:nvSpPr>
          <p:spPr bwMode="auto">
            <a:xfrm>
              <a:off x="16176455" y="4701660"/>
              <a:ext cx="1181543" cy="1019480"/>
            </a:xfrm>
            <a:custGeom>
              <a:avLst/>
              <a:gdLst>
                <a:gd name="connsiteX0" fmla="*/ 898009 w 898008"/>
                <a:gd name="connsiteY0" fmla="*/ 169 h 774835"/>
                <a:gd name="connsiteX1" fmla="*/ 741742 w 898008"/>
                <a:gd name="connsiteY1" fmla="*/ 226423 h 774835"/>
                <a:gd name="connsiteX2" fmla="*/ 694296 w 898008"/>
                <a:gd name="connsiteY2" fmla="*/ 230897 h 774835"/>
                <a:gd name="connsiteX3" fmla="*/ 694296 w 898008"/>
                <a:gd name="connsiteY3" fmla="*/ 230897 h 774835"/>
                <a:gd name="connsiteX4" fmla="*/ 685600 w 898008"/>
                <a:gd name="connsiteY4" fmla="*/ 223552 h 774835"/>
                <a:gd name="connsiteX5" fmla="*/ 668294 w 898008"/>
                <a:gd name="connsiteY5" fmla="*/ 195355 h 774835"/>
                <a:gd name="connsiteX6" fmla="*/ 667449 w 898008"/>
                <a:gd name="connsiteY6" fmla="*/ 181172 h 774835"/>
                <a:gd name="connsiteX7" fmla="*/ 700965 w 898008"/>
                <a:gd name="connsiteY7" fmla="*/ 116335 h 774835"/>
                <a:gd name="connsiteX8" fmla="*/ 698433 w 898008"/>
                <a:gd name="connsiteY8" fmla="*/ 105191 h 774835"/>
                <a:gd name="connsiteX9" fmla="*/ 662637 w 898008"/>
                <a:gd name="connsiteY9" fmla="*/ 74377 h 774835"/>
                <a:gd name="connsiteX10" fmla="*/ 643557 w 898008"/>
                <a:gd name="connsiteY10" fmla="*/ 73533 h 774835"/>
                <a:gd name="connsiteX11" fmla="*/ 591553 w 898008"/>
                <a:gd name="connsiteY11" fmla="*/ 110594 h 774835"/>
                <a:gd name="connsiteX12" fmla="*/ 578298 w 898008"/>
                <a:gd name="connsiteY12" fmla="*/ 110763 h 774835"/>
                <a:gd name="connsiteX13" fmla="*/ 548244 w 898008"/>
                <a:gd name="connsiteY13" fmla="*/ 94892 h 774835"/>
                <a:gd name="connsiteX14" fmla="*/ 539970 w 898008"/>
                <a:gd name="connsiteY14" fmla="*/ 83241 h 774835"/>
                <a:gd name="connsiteX15" fmla="*/ 536509 w 898008"/>
                <a:gd name="connsiteY15" fmla="*/ 12072 h 774835"/>
                <a:gd name="connsiteX16" fmla="*/ 533470 w 898008"/>
                <a:gd name="connsiteY16" fmla="*/ 4981 h 774835"/>
                <a:gd name="connsiteX17" fmla="*/ 517598 w 898008"/>
                <a:gd name="connsiteY17" fmla="*/ 27860 h 774835"/>
                <a:gd name="connsiteX18" fmla="*/ 408524 w 898008"/>
                <a:gd name="connsiteY18" fmla="*/ 185815 h 774835"/>
                <a:gd name="connsiteX19" fmla="*/ 401516 w 898008"/>
                <a:gd name="connsiteY19" fmla="*/ 195946 h 774835"/>
                <a:gd name="connsiteX20" fmla="*/ 397886 w 898008"/>
                <a:gd name="connsiteY20" fmla="*/ 201180 h 774835"/>
                <a:gd name="connsiteX21" fmla="*/ 584715 w 898008"/>
                <a:gd name="connsiteY21" fmla="*/ 320470 h 774835"/>
                <a:gd name="connsiteX22" fmla="*/ 558628 w 898008"/>
                <a:gd name="connsiteY22" fmla="*/ 468633 h 774835"/>
                <a:gd name="connsiteX23" fmla="*/ 538957 w 898008"/>
                <a:gd name="connsiteY23" fmla="*/ 490836 h 774835"/>
                <a:gd name="connsiteX24" fmla="*/ 538873 w 898008"/>
                <a:gd name="connsiteY24" fmla="*/ 490836 h 774835"/>
                <a:gd name="connsiteX25" fmla="*/ 463230 w 898008"/>
                <a:gd name="connsiteY25" fmla="*/ 531359 h 774835"/>
                <a:gd name="connsiteX26" fmla="*/ 264076 w 898008"/>
                <a:gd name="connsiteY26" fmla="*/ 415531 h 774835"/>
                <a:gd name="connsiteX27" fmla="*/ 260108 w 898008"/>
                <a:gd name="connsiteY27" fmla="*/ 400757 h 774835"/>
                <a:gd name="connsiteX28" fmla="*/ 256055 w 898008"/>
                <a:gd name="connsiteY28" fmla="*/ 406666 h 774835"/>
                <a:gd name="connsiteX29" fmla="*/ 252510 w 898008"/>
                <a:gd name="connsiteY29" fmla="*/ 411816 h 774835"/>
                <a:gd name="connsiteX30" fmla="*/ 248711 w 898008"/>
                <a:gd name="connsiteY30" fmla="*/ 417388 h 774835"/>
                <a:gd name="connsiteX31" fmla="*/ 247107 w 898008"/>
                <a:gd name="connsiteY31" fmla="*/ 419667 h 774835"/>
                <a:gd name="connsiteX32" fmla="*/ 246262 w 898008"/>
                <a:gd name="connsiteY32" fmla="*/ 431487 h 774835"/>
                <a:gd name="connsiteX33" fmla="*/ 217981 w 898008"/>
                <a:gd name="connsiteY33" fmla="*/ 515403 h 774835"/>
                <a:gd name="connsiteX34" fmla="*/ 210805 w 898008"/>
                <a:gd name="connsiteY34" fmla="*/ 522410 h 774835"/>
                <a:gd name="connsiteX35" fmla="*/ 176022 w 898008"/>
                <a:gd name="connsiteY35" fmla="*/ 522495 h 774835"/>
                <a:gd name="connsiteX36" fmla="*/ 170113 w 898008"/>
                <a:gd name="connsiteY36" fmla="*/ 530937 h 774835"/>
                <a:gd name="connsiteX37" fmla="*/ 165723 w 898008"/>
                <a:gd name="connsiteY37" fmla="*/ 537353 h 774835"/>
                <a:gd name="connsiteX38" fmla="*/ 202362 w 898008"/>
                <a:gd name="connsiteY38" fmla="*/ 538198 h 774835"/>
                <a:gd name="connsiteX39" fmla="*/ 211986 w 898008"/>
                <a:gd name="connsiteY39" fmla="*/ 538451 h 774835"/>
                <a:gd name="connsiteX40" fmla="*/ 206752 w 898008"/>
                <a:gd name="connsiteY40" fmla="*/ 568674 h 774835"/>
                <a:gd name="connsiteX41" fmla="*/ 201687 w 898008"/>
                <a:gd name="connsiteY41" fmla="*/ 579649 h 774835"/>
                <a:gd name="connsiteX42" fmla="*/ 168086 w 898008"/>
                <a:gd name="connsiteY42" fmla="*/ 620594 h 774835"/>
                <a:gd name="connsiteX43" fmla="*/ 203207 w 898008"/>
                <a:gd name="connsiteY43" fmla="*/ 661793 h 774835"/>
                <a:gd name="connsiteX44" fmla="*/ 207174 w 898008"/>
                <a:gd name="connsiteY44" fmla="*/ 669560 h 774835"/>
                <a:gd name="connsiteX45" fmla="*/ 285941 w 898008"/>
                <a:gd name="connsiteY45" fmla="*/ 709830 h 774835"/>
                <a:gd name="connsiteX46" fmla="*/ 352382 w 898008"/>
                <a:gd name="connsiteY46" fmla="*/ 668462 h 774835"/>
                <a:gd name="connsiteX47" fmla="*/ 390710 w 898008"/>
                <a:gd name="connsiteY47" fmla="*/ 633596 h 774835"/>
                <a:gd name="connsiteX48" fmla="*/ 408101 w 898008"/>
                <a:gd name="connsiteY48" fmla="*/ 657994 h 774835"/>
                <a:gd name="connsiteX49" fmla="*/ 410550 w 898008"/>
                <a:gd name="connsiteY49" fmla="*/ 662637 h 774835"/>
                <a:gd name="connsiteX50" fmla="*/ 402107 w 898008"/>
                <a:gd name="connsiteY50" fmla="*/ 686613 h 774835"/>
                <a:gd name="connsiteX51" fmla="*/ 408777 w 898008"/>
                <a:gd name="connsiteY51" fmla="*/ 708141 h 774835"/>
                <a:gd name="connsiteX52" fmla="*/ 401685 w 898008"/>
                <a:gd name="connsiteY52" fmla="*/ 718441 h 774835"/>
                <a:gd name="connsiteX53" fmla="*/ 393243 w 898008"/>
                <a:gd name="connsiteY53" fmla="*/ 730767 h 774835"/>
                <a:gd name="connsiteX54" fmla="*/ 362766 w 898008"/>
                <a:gd name="connsiteY54" fmla="*/ 774836 h 774835"/>
                <a:gd name="connsiteX55" fmla="*/ 0 w 898008"/>
                <a:gd name="connsiteY55" fmla="*/ 774836 h 774835"/>
                <a:gd name="connsiteX56" fmla="*/ 124186 w 898008"/>
                <a:gd name="connsiteY56" fmla="*/ 595014 h 774835"/>
                <a:gd name="connsiteX57" fmla="*/ 133473 w 898008"/>
                <a:gd name="connsiteY57" fmla="*/ 581591 h 774835"/>
                <a:gd name="connsiteX58" fmla="*/ 146643 w 898008"/>
                <a:gd name="connsiteY58" fmla="*/ 562511 h 774835"/>
                <a:gd name="connsiteX59" fmla="*/ 160488 w 898008"/>
                <a:gd name="connsiteY59" fmla="*/ 542419 h 774835"/>
                <a:gd name="connsiteX60" fmla="*/ 164119 w 898008"/>
                <a:gd name="connsiteY60" fmla="*/ 537184 h 774835"/>
                <a:gd name="connsiteX61" fmla="*/ 164287 w 898008"/>
                <a:gd name="connsiteY61" fmla="*/ 536931 h 774835"/>
                <a:gd name="connsiteX62" fmla="*/ 164287 w 898008"/>
                <a:gd name="connsiteY62" fmla="*/ 536931 h 774835"/>
                <a:gd name="connsiteX63" fmla="*/ 165216 w 898008"/>
                <a:gd name="connsiteY63" fmla="*/ 535580 h 774835"/>
                <a:gd name="connsiteX64" fmla="*/ 169606 w 898008"/>
                <a:gd name="connsiteY64" fmla="*/ 529164 h 774835"/>
                <a:gd name="connsiteX65" fmla="*/ 174249 w 898008"/>
                <a:gd name="connsiteY65" fmla="*/ 522410 h 774835"/>
                <a:gd name="connsiteX66" fmla="*/ 175431 w 898008"/>
                <a:gd name="connsiteY66" fmla="*/ 520722 h 774835"/>
                <a:gd name="connsiteX67" fmla="*/ 178808 w 898008"/>
                <a:gd name="connsiteY67" fmla="*/ 515825 h 774835"/>
                <a:gd name="connsiteX68" fmla="*/ 181003 w 898008"/>
                <a:gd name="connsiteY68" fmla="*/ 512702 h 774835"/>
                <a:gd name="connsiteX69" fmla="*/ 198057 w 898008"/>
                <a:gd name="connsiteY69" fmla="*/ 488050 h 774835"/>
                <a:gd name="connsiteX70" fmla="*/ 228533 w 898008"/>
                <a:gd name="connsiteY70" fmla="*/ 443897 h 774835"/>
                <a:gd name="connsiteX71" fmla="*/ 236638 w 898008"/>
                <a:gd name="connsiteY71" fmla="*/ 432078 h 774835"/>
                <a:gd name="connsiteX72" fmla="*/ 239509 w 898008"/>
                <a:gd name="connsiteY72" fmla="*/ 427856 h 774835"/>
                <a:gd name="connsiteX73" fmla="*/ 246178 w 898008"/>
                <a:gd name="connsiteY73" fmla="*/ 418232 h 774835"/>
                <a:gd name="connsiteX74" fmla="*/ 246347 w 898008"/>
                <a:gd name="connsiteY74" fmla="*/ 417979 h 774835"/>
                <a:gd name="connsiteX75" fmla="*/ 247697 w 898008"/>
                <a:gd name="connsiteY75" fmla="*/ 415953 h 774835"/>
                <a:gd name="connsiteX76" fmla="*/ 251497 w 898008"/>
                <a:gd name="connsiteY76" fmla="*/ 410465 h 774835"/>
                <a:gd name="connsiteX77" fmla="*/ 255042 w 898008"/>
                <a:gd name="connsiteY77" fmla="*/ 405315 h 774835"/>
                <a:gd name="connsiteX78" fmla="*/ 259095 w 898008"/>
                <a:gd name="connsiteY78" fmla="*/ 399406 h 774835"/>
                <a:gd name="connsiteX79" fmla="*/ 259432 w 898008"/>
                <a:gd name="connsiteY79" fmla="*/ 398899 h 774835"/>
                <a:gd name="connsiteX80" fmla="*/ 277583 w 898008"/>
                <a:gd name="connsiteY80" fmla="*/ 372559 h 774835"/>
                <a:gd name="connsiteX81" fmla="*/ 380495 w 898008"/>
                <a:gd name="connsiteY81" fmla="*/ 223637 h 774835"/>
                <a:gd name="connsiteX82" fmla="*/ 395776 w 898008"/>
                <a:gd name="connsiteY82" fmla="*/ 201518 h 774835"/>
                <a:gd name="connsiteX83" fmla="*/ 396451 w 898008"/>
                <a:gd name="connsiteY83" fmla="*/ 200505 h 774835"/>
                <a:gd name="connsiteX84" fmla="*/ 400081 w 898008"/>
                <a:gd name="connsiteY84" fmla="*/ 195271 h 774835"/>
                <a:gd name="connsiteX85" fmla="*/ 407088 w 898008"/>
                <a:gd name="connsiteY85" fmla="*/ 185140 h 774835"/>
                <a:gd name="connsiteX86" fmla="*/ 515825 w 898008"/>
                <a:gd name="connsiteY86" fmla="*/ 27691 h 774835"/>
                <a:gd name="connsiteX87" fmla="*/ 531612 w 898008"/>
                <a:gd name="connsiteY87" fmla="*/ 4896 h 774835"/>
                <a:gd name="connsiteX88" fmla="*/ 532035 w 898008"/>
                <a:gd name="connsiteY88" fmla="*/ 4306 h 774835"/>
                <a:gd name="connsiteX89" fmla="*/ 532710 w 898008"/>
                <a:gd name="connsiteY89" fmla="*/ 3292 h 774835"/>
                <a:gd name="connsiteX90" fmla="*/ 534989 w 898008"/>
                <a:gd name="connsiteY90" fmla="*/ 0 h 774835"/>
                <a:gd name="connsiteX91" fmla="*/ 897756 w 898008"/>
                <a:gd name="connsiteY91" fmla="*/ 0 h 77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98008" h="774835" fill="norm" stroke="1" extrusionOk="0">
                  <a:moveTo>
                    <a:pt x="898009" y="169"/>
                  </a:moveTo>
                  <a:lnTo>
                    <a:pt x="741742" y="226423"/>
                  </a:lnTo>
                  <a:lnTo>
                    <a:pt x="694296" y="230897"/>
                  </a:lnTo>
                  <a:lnTo>
                    <a:pt x="694296" y="230897"/>
                  </a:lnTo>
                  <a:cubicBezTo>
                    <a:pt x="690497" y="230306"/>
                    <a:pt x="687964" y="228027"/>
                    <a:pt x="685600" y="223552"/>
                  </a:cubicBezTo>
                  <a:cubicBezTo>
                    <a:pt x="680535" y="213844"/>
                    <a:pt x="674710" y="204304"/>
                    <a:pt x="668294" y="195355"/>
                  </a:cubicBezTo>
                  <a:cubicBezTo>
                    <a:pt x="664663" y="190290"/>
                    <a:pt x="664663" y="186406"/>
                    <a:pt x="667449" y="181172"/>
                  </a:cubicBezTo>
                  <a:cubicBezTo>
                    <a:pt x="678846" y="159644"/>
                    <a:pt x="689653" y="137863"/>
                    <a:pt x="700965" y="116335"/>
                  </a:cubicBezTo>
                  <a:cubicBezTo>
                    <a:pt x="703498" y="111354"/>
                    <a:pt x="702569" y="108568"/>
                    <a:pt x="698433" y="105191"/>
                  </a:cubicBezTo>
                  <a:cubicBezTo>
                    <a:pt x="686276" y="95229"/>
                    <a:pt x="673865" y="85352"/>
                    <a:pt x="662637" y="74377"/>
                  </a:cubicBezTo>
                  <a:cubicBezTo>
                    <a:pt x="655714" y="67623"/>
                    <a:pt x="650649" y="68383"/>
                    <a:pt x="643557" y="73533"/>
                  </a:cubicBezTo>
                  <a:cubicBezTo>
                    <a:pt x="626420" y="86196"/>
                    <a:pt x="608775" y="98100"/>
                    <a:pt x="591553" y="110594"/>
                  </a:cubicBezTo>
                  <a:cubicBezTo>
                    <a:pt x="586741" y="114056"/>
                    <a:pt x="583279" y="113887"/>
                    <a:pt x="578298" y="110763"/>
                  </a:cubicBezTo>
                  <a:cubicBezTo>
                    <a:pt x="568674" y="104854"/>
                    <a:pt x="558543" y="99535"/>
                    <a:pt x="548244" y="94892"/>
                  </a:cubicBezTo>
                  <a:cubicBezTo>
                    <a:pt x="542672" y="92359"/>
                    <a:pt x="540224" y="89320"/>
                    <a:pt x="539970" y="83241"/>
                  </a:cubicBezTo>
                  <a:cubicBezTo>
                    <a:pt x="539042" y="59518"/>
                    <a:pt x="537522" y="35795"/>
                    <a:pt x="536509" y="12072"/>
                  </a:cubicBezTo>
                  <a:cubicBezTo>
                    <a:pt x="536340" y="8611"/>
                    <a:pt x="535580" y="6416"/>
                    <a:pt x="533470" y="4981"/>
                  </a:cubicBezTo>
                  <a:lnTo>
                    <a:pt x="517598" y="27860"/>
                  </a:lnTo>
                  <a:lnTo>
                    <a:pt x="408524" y="185815"/>
                  </a:lnTo>
                  <a:lnTo>
                    <a:pt x="401516" y="195946"/>
                  </a:lnTo>
                  <a:lnTo>
                    <a:pt x="397886" y="201180"/>
                  </a:lnTo>
                  <a:cubicBezTo>
                    <a:pt x="484842" y="188095"/>
                    <a:pt x="562596" y="244658"/>
                    <a:pt x="584715" y="320470"/>
                  </a:cubicBezTo>
                  <a:cubicBezTo>
                    <a:pt x="598813" y="368760"/>
                    <a:pt x="590287" y="425324"/>
                    <a:pt x="558628" y="468633"/>
                  </a:cubicBezTo>
                  <a:cubicBezTo>
                    <a:pt x="552803" y="476484"/>
                    <a:pt x="546302" y="483998"/>
                    <a:pt x="538957" y="490836"/>
                  </a:cubicBezTo>
                  <a:lnTo>
                    <a:pt x="538873" y="490836"/>
                  </a:lnTo>
                  <a:cubicBezTo>
                    <a:pt x="519287" y="509325"/>
                    <a:pt x="494044" y="523592"/>
                    <a:pt x="463230" y="531359"/>
                  </a:cubicBezTo>
                  <a:cubicBezTo>
                    <a:pt x="377625" y="552718"/>
                    <a:pt x="289909" y="501558"/>
                    <a:pt x="264076" y="415531"/>
                  </a:cubicBezTo>
                  <a:cubicBezTo>
                    <a:pt x="262556" y="410634"/>
                    <a:pt x="261205" y="405738"/>
                    <a:pt x="260108" y="400757"/>
                  </a:cubicBezTo>
                  <a:lnTo>
                    <a:pt x="256055" y="406666"/>
                  </a:lnTo>
                  <a:lnTo>
                    <a:pt x="252510" y="411816"/>
                  </a:lnTo>
                  <a:lnTo>
                    <a:pt x="248711" y="417388"/>
                  </a:lnTo>
                  <a:lnTo>
                    <a:pt x="247107" y="419667"/>
                  </a:lnTo>
                  <a:cubicBezTo>
                    <a:pt x="247951" y="423298"/>
                    <a:pt x="247697" y="427265"/>
                    <a:pt x="246262" y="431487"/>
                  </a:cubicBezTo>
                  <a:cubicBezTo>
                    <a:pt x="236723" y="459431"/>
                    <a:pt x="227689" y="487544"/>
                    <a:pt x="217981" y="515403"/>
                  </a:cubicBezTo>
                  <a:cubicBezTo>
                    <a:pt x="217052" y="518358"/>
                    <a:pt x="213337" y="522326"/>
                    <a:pt x="210805" y="522410"/>
                  </a:cubicBezTo>
                  <a:cubicBezTo>
                    <a:pt x="199154" y="522664"/>
                    <a:pt x="187588" y="522748"/>
                    <a:pt x="176022" y="522495"/>
                  </a:cubicBezTo>
                  <a:lnTo>
                    <a:pt x="170113" y="530937"/>
                  </a:lnTo>
                  <a:lnTo>
                    <a:pt x="165723" y="537353"/>
                  </a:lnTo>
                  <a:cubicBezTo>
                    <a:pt x="177880" y="538029"/>
                    <a:pt x="190121" y="538198"/>
                    <a:pt x="202362" y="538198"/>
                  </a:cubicBezTo>
                  <a:cubicBezTo>
                    <a:pt x="205317" y="538198"/>
                    <a:pt x="208187" y="538282"/>
                    <a:pt x="211986" y="538451"/>
                  </a:cubicBezTo>
                  <a:cubicBezTo>
                    <a:pt x="210045" y="549257"/>
                    <a:pt x="207596" y="558881"/>
                    <a:pt x="206752" y="568674"/>
                  </a:cubicBezTo>
                  <a:cubicBezTo>
                    <a:pt x="206330" y="573908"/>
                    <a:pt x="204895" y="577285"/>
                    <a:pt x="201687" y="579649"/>
                  </a:cubicBezTo>
                  <a:cubicBezTo>
                    <a:pt x="182523" y="583364"/>
                    <a:pt x="168086" y="600248"/>
                    <a:pt x="168086" y="620594"/>
                  </a:cubicBezTo>
                  <a:cubicBezTo>
                    <a:pt x="168086" y="640940"/>
                    <a:pt x="183367" y="658585"/>
                    <a:pt x="203207" y="661793"/>
                  </a:cubicBezTo>
                  <a:cubicBezTo>
                    <a:pt x="205064" y="663735"/>
                    <a:pt x="206161" y="666352"/>
                    <a:pt x="207174" y="669560"/>
                  </a:cubicBezTo>
                  <a:cubicBezTo>
                    <a:pt x="219838" y="711603"/>
                    <a:pt x="251581" y="721396"/>
                    <a:pt x="285941" y="709830"/>
                  </a:cubicBezTo>
                  <a:cubicBezTo>
                    <a:pt x="311184" y="701387"/>
                    <a:pt x="332627" y="686107"/>
                    <a:pt x="352382" y="668462"/>
                  </a:cubicBezTo>
                  <a:cubicBezTo>
                    <a:pt x="364961" y="657234"/>
                    <a:pt x="377287" y="645921"/>
                    <a:pt x="390710" y="633596"/>
                  </a:cubicBezTo>
                  <a:cubicBezTo>
                    <a:pt x="396958" y="642376"/>
                    <a:pt x="402192" y="650396"/>
                    <a:pt x="408101" y="657994"/>
                  </a:cubicBezTo>
                  <a:cubicBezTo>
                    <a:pt x="409368" y="659598"/>
                    <a:pt x="410212" y="661118"/>
                    <a:pt x="410550" y="662637"/>
                  </a:cubicBezTo>
                  <a:cubicBezTo>
                    <a:pt x="405231" y="669138"/>
                    <a:pt x="402107" y="677496"/>
                    <a:pt x="402107" y="686613"/>
                  </a:cubicBezTo>
                  <a:cubicBezTo>
                    <a:pt x="402107" y="694634"/>
                    <a:pt x="404556" y="702063"/>
                    <a:pt x="408777" y="708141"/>
                  </a:cubicBezTo>
                  <a:lnTo>
                    <a:pt x="401685" y="718441"/>
                  </a:lnTo>
                  <a:lnTo>
                    <a:pt x="393243" y="730767"/>
                  </a:lnTo>
                  <a:lnTo>
                    <a:pt x="362766" y="774836"/>
                  </a:lnTo>
                  <a:lnTo>
                    <a:pt x="0" y="774836"/>
                  </a:lnTo>
                  <a:lnTo>
                    <a:pt x="124186" y="595014"/>
                  </a:lnTo>
                  <a:lnTo>
                    <a:pt x="133473" y="581591"/>
                  </a:lnTo>
                  <a:lnTo>
                    <a:pt x="146643" y="562511"/>
                  </a:lnTo>
                  <a:lnTo>
                    <a:pt x="160488" y="542419"/>
                  </a:lnTo>
                  <a:lnTo>
                    <a:pt x="164119" y="537184"/>
                  </a:lnTo>
                  <a:lnTo>
                    <a:pt x="164287" y="536931"/>
                  </a:lnTo>
                  <a:cubicBezTo>
                    <a:pt x="164287" y="536931"/>
                    <a:pt x="164287" y="536931"/>
                    <a:pt x="164287" y="536931"/>
                  </a:cubicBezTo>
                  <a:lnTo>
                    <a:pt x="165216" y="535580"/>
                  </a:lnTo>
                  <a:lnTo>
                    <a:pt x="169606" y="529164"/>
                  </a:lnTo>
                  <a:lnTo>
                    <a:pt x="174249" y="522410"/>
                  </a:lnTo>
                  <a:lnTo>
                    <a:pt x="175431" y="520722"/>
                  </a:lnTo>
                  <a:lnTo>
                    <a:pt x="178808" y="515825"/>
                  </a:lnTo>
                  <a:lnTo>
                    <a:pt x="181003" y="512702"/>
                  </a:lnTo>
                  <a:lnTo>
                    <a:pt x="198057" y="488050"/>
                  </a:lnTo>
                  <a:lnTo>
                    <a:pt x="228533" y="443897"/>
                  </a:lnTo>
                  <a:lnTo>
                    <a:pt x="236638" y="432078"/>
                  </a:lnTo>
                  <a:lnTo>
                    <a:pt x="239509" y="427856"/>
                  </a:lnTo>
                  <a:lnTo>
                    <a:pt x="246178" y="418232"/>
                  </a:lnTo>
                  <a:lnTo>
                    <a:pt x="246347" y="417979"/>
                  </a:lnTo>
                  <a:lnTo>
                    <a:pt x="247697" y="415953"/>
                  </a:lnTo>
                  <a:lnTo>
                    <a:pt x="251497" y="410465"/>
                  </a:lnTo>
                  <a:lnTo>
                    <a:pt x="255042" y="405315"/>
                  </a:lnTo>
                  <a:lnTo>
                    <a:pt x="259095" y="399406"/>
                  </a:lnTo>
                  <a:lnTo>
                    <a:pt x="259432" y="398899"/>
                  </a:lnTo>
                  <a:lnTo>
                    <a:pt x="277583" y="372559"/>
                  </a:lnTo>
                  <a:lnTo>
                    <a:pt x="380495" y="223637"/>
                  </a:lnTo>
                  <a:lnTo>
                    <a:pt x="395776" y="201518"/>
                  </a:lnTo>
                  <a:lnTo>
                    <a:pt x="396451" y="200505"/>
                  </a:lnTo>
                  <a:lnTo>
                    <a:pt x="400081" y="195271"/>
                  </a:lnTo>
                  <a:lnTo>
                    <a:pt x="407088" y="185140"/>
                  </a:lnTo>
                  <a:lnTo>
                    <a:pt x="515825" y="27691"/>
                  </a:lnTo>
                  <a:lnTo>
                    <a:pt x="531612" y="4896"/>
                  </a:lnTo>
                  <a:lnTo>
                    <a:pt x="532035" y="4306"/>
                  </a:lnTo>
                  <a:lnTo>
                    <a:pt x="532710" y="3292"/>
                  </a:lnTo>
                  <a:lnTo>
                    <a:pt x="534989" y="0"/>
                  </a:lnTo>
                  <a:lnTo>
                    <a:pt x="897756" y="0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Рисунок 11"/>
            <p:cNvSpPr/>
            <p:nvPr/>
          </p:nvSpPr>
          <p:spPr bwMode="auto">
            <a:xfrm>
              <a:off x="16236913" y="4693022"/>
              <a:ext cx="641780" cy="715209"/>
            </a:xfrm>
            <a:custGeom>
              <a:avLst/>
              <a:gdLst>
                <a:gd name="connsiteX0" fmla="*/ 486253 w 487772"/>
                <a:gd name="connsiteY0" fmla="*/ 10955 h 543580"/>
                <a:gd name="connsiteX1" fmla="*/ 482961 w 487772"/>
                <a:gd name="connsiteY1" fmla="*/ 10026 h 543580"/>
                <a:gd name="connsiteX2" fmla="*/ 464556 w 487772"/>
                <a:gd name="connsiteY2" fmla="*/ 6734 h 543580"/>
                <a:gd name="connsiteX3" fmla="*/ 434164 w 487772"/>
                <a:gd name="connsiteY3" fmla="*/ 487 h 543580"/>
                <a:gd name="connsiteX4" fmla="*/ 422851 w 487772"/>
                <a:gd name="connsiteY4" fmla="*/ 6227 h 543580"/>
                <a:gd name="connsiteX5" fmla="*/ 396089 w 487772"/>
                <a:gd name="connsiteY5" fmla="*/ 64226 h 543580"/>
                <a:gd name="connsiteX6" fmla="*/ 382075 w 487772"/>
                <a:gd name="connsiteY6" fmla="*/ 73682 h 543580"/>
                <a:gd name="connsiteX7" fmla="*/ 351514 w 487772"/>
                <a:gd name="connsiteY7" fmla="*/ 74779 h 543580"/>
                <a:gd name="connsiteX8" fmla="*/ 338850 w 487772"/>
                <a:gd name="connsiteY8" fmla="*/ 68110 h 543580"/>
                <a:gd name="connsiteX9" fmla="*/ 305250 w 487772"/>
                <a:gd name="connsiteY9" fmla="*/ 8085 h 543580"/>
                <a:gd name="connsiteX10" fmla="*/ 293853 w 487772"/>
                <a:gd name="connsiteY10" fmla="*/ 3610 h 543580"/>
                <a:gd name="connsiteX11" fmla="*/ 267682 w 487772"/>
                <a:gd name="connsiteY11" fmla="*/ 11631 h 543580"/>
                <a:gd name="connsiteX12" fmla="*/ 216015 w 487772"/>
                <a:gd name="connsiteY12" fmla="*/ 60512 h 543580"/>
                <a:gd name="connsiteX13" fmla="*/ 203436 w 487772"/>
                <a:gd name="connsiteY13" fmla="*/ 120283 h 543580"/>
                <a:gd name="connsiteX14" fmla="*/ 200565 w 487772"/>
                <a:gd name="connsiteY14" fmla="*/ 168235 h 543580"/>
                <a:gd name="connsiteX15" fmla="*/ 166796 w 487772"/>
                <a:gd name="connsiteY15" fmla="*/ 163086 h 543580"/>
                <a:gd name="connsiteX16" fmla="*/ 162068 w 487772"/>
                <a:gd name="connsiteY16" fmla="*/ 158105 h 543580"/>
                <a:gd name="connsiteX17" fmla="*/ 160717 w 487772"/>
                <a:gd name="connsiteY17" fmla="*/ 154812 h 543580"/>
                <a:gd name="connsiteX18" fmla="*/ 160633 w 487772"/>
                <a:gd name="connsiteY18" fmla="*/ 154559 h 543580"/>
                <a:gd name="connsiteX19" fmla="*/ 122052 w 487772"/>
                <a:gd name="connsiteY19" fmla="*/ 128641 h 543580"/>
                <a:gd name="connsiteX20" fmla="*/ 81106 w 487772"/>
                <a:gd name="connsiteY20" fmla="*/ 163001 h 543580"/>
                <a:gd name="connsiteX21" fmla="*/ 75788 w 487772"/>
                <a:gd name="connsiteY21" fmla="*/ 166800 h 543580"/>
                <a:gd name="connsiteX22" fmla="*/ 62533 w 487772"/>
                <a:gd name="connsiteY22" fmla="*/ 171444 h 543580"/>
                <a:gd name="connsiteX23" fmla="*/ 30368 w 487772"/>
                <a:gd name="connsiteY23" fmla="*/ 217285 h 543580"/>
                <a:gd name="connsiteX24" fmla="*/ 31297 w 487772"/>
                <a:gd name="connsiteY24" fmla="*/ 230033 h 543580"/>
                <a:gd name="connsiteX25" fmla="*/ 39148 w 487772"/>
                <a:gd name="connsiteY25" fmla="*/ 255613 h 543580"/>
                <a:gd name="connsiteX26" fmla="*/ 101284 w 487772"/>
                <a:gd name="connsiteY26" fmla="*/ 338770 h 543580"/>
                <a:gd name="connsiteX27" fmla="*/ 111246 w 487772"/>
                <a:gd name="connsiteY27" fmla="*/ 349154 h 543580"/>
                <a:gd name="connsiteX28" fmla="*/ 80853 w 487772"/>
                <a:gd name="connsiteY28" fmla="*/ 369669 h 543580"/>
                <a:gd name="connsiteX29" fmla="*/ 72073 w 487772"/>
                <a:gd name="connsiteY29" fmla="*/ 373384 h 543580"/>
                <a:gd name="connsiteX30" fmla="*/ 48603 w 487772"/>
                <a:gd name="connsiteY30" fmla="*/ 366545 h 543580"/>
                <a:gd name="connsiteX31" fmla="*/ 5295 w 487772"/>
                <a:gd name="connsiteY31" fmla="*/ 409854 h 543580"/>
                <a:gd name="connsiteX32" fmla="*/ 11542 w 487772"/>
                <a:gd name="connsiteY32" fmla="*/ 432227 h 543580"/>
                <a:gd name="connsiteX33" fmla="*/ 7405 w 487772"/>
                <a:gd name="connsiteY33" fmla="*/ 446156 h 543580"/>
                <a:gd name="connsiteX34" fmla="*/ 23192 w 487772"/>
                <a:gd name="connsiteY34" fmla="*/ 516565 h 543580"/>
                <a:gd name="connsiteX35" fmla="*/ 50967 w 487772"/>
                <a:gd name="connsiteY35" fmla="*/ 531171 h 543580"/>
                <a:gd name="connsiteX36" fmla="*/ 95205 w 487772"/>
                <a:gd name="connsiteY36" fmla="*/ 541470 h 543580"/>
                <a:gd name="connsiteX37" fmla="*/ 118421 w 487772"/>
                <a:gd name="connsiteY37" fmla="*/ 543581 h 543580"/>
                <a:gd name="connsiteX38" fmla="*/ 120026 w 487772"/>
                <a:gd name="connsiteY38" fmla="*/ 543581 h 543580"/>
                <a:gd name="connsiteX39" fmla="*/ 124416 w 487772"/>
                <a:gd name="connsiteY39" fmla="*/ 537249 h 543580"/>
                <a:gd name="connsiteX40" fmla="*/ 130325 w 487772"/>
                <a:gd name="connsiteY40" fmla="*/ 528807 h 543580"/>
                <a:gd name="connsiteX41" fmla="*/ 128721 w 487772"/>
                <a:gd name="connsiteY41" fmla="*/ 528807 h 543580"/>
                <a:gd name="connsiteX42" fmla="*/ 105083 w 487772"/>
                <a:gd name="connsiteY42" fmla="*/ 527287 h 543580"/>
                <a:gd name="connsiteX43" fmla="*/ 51474 w 487772"/>
                <a:gd name="connsiteY43" fmla="*/ 515130 h 543580"/>
                <a:gd name="connsiteX44" fmla="*/ 40161 w 487772"/>
                <a:gd name="connsiteY44" fmla="*/ 509896 h 543580"/>
                <a:gd name="connsiteX45" fmla="*/ 25556 w 487772"/>
                <a:gd name="connsiteY45" fmla="*/ 446494 h 543580"/>
                <a:gd name="connsiteX46" fmla="*/ 48772 w 487772"/>
                <a:gd name="connsiteY46" fmla="*/ 453248 h 543580"/>
                <a:gd name="connsiteX47" fmla="*/ 92081 w 487772"/>
                <a:gd name="connsiteY47" fmla="*/ 409939 h 543580"/>
                <a:gd name="connsiteX48" fmla="*/ 85243 w 487772"/>
                <a:gd name="connsiteY48" fmla="*/ 386554 h 543580"/>
                <a:gd name="connsiteX49" fmla="*/ 90562 w 487772"/>
                <a:gd name="connsiteY49" fmla="*/ 381235 h 543580"/>
                <a:gd name="connsiteX50" fmla="*/ 117577 w 487772"/>
                <a:gd name="connsiteY50" fmla="*/ 363506 h 543580"/>
                <a:gd name="connsiteX51" fmla="*/ 128552 w 487772"/>
                <a:gd name="connsiteY51" fmla="*/ 364266 h 543580"/>
                <a:gd name="connsiteX52" fmla="*/ 186466 w 487772"/>
                <a:gd name="connsiteY52" fmla="*/ 409348 h 543580"/>
                <a:gd name="connsiteX53" fmla="*/ 193980 w 487772"/>
                <a:gd name="connsiteY53" fmla="*/ 415089 h 543580"/>
                <a:gd name="connsiteX54" fmla="*/ 200818 w 487772"/>
                <a:gd name="connsiteY54" fmla="*/ 424291 h 543580"/>
                <a:gd name="connsiteX55" fmla="*/ 201325 w 487772"/>
                <a:gd name="connsiteY55" fmla="*/ 425979 h 543580"/>
                <a:gd name="connsiteX56" fmla="*/ 202929 w 487772"/>
                <a:gd name="connsiteY56" fmla="*/ 423700 h 543580"/>
                <a:gd name="connsiteX57" fmla="*/ 206728 w 487772"/>
                <a:gd name="connsiteY57" fmla="*/ 418128 h 543580"/>
                <a:gd name="connsiteX58" fmla="*/ 210274 w 487772"/>
                <a:gd name="connsiteY58" fmla="*/ 412978 h 543580"/>
                <a:gd name="connsiteX59" fmla="*/ 214326 w 487772"/>
                <a:gd name="connsiteY59" fmla="*/ 407068 h 543580"/>
                <a:gd name="connsiteX60" fmla="*/ 213989 w 487772"/>
                <a:gd name="connsiteY60" fmla="*/ 405211 h 543580"/>
                <a:gd name="connsiteX61" fmla="*/ 210611 w 487772"/>
                <a:gd name="connsiteY61" fmla="*/ 374397 h 543580"/>
                <a:gd name="connsiteX62" fmla="*/ 319602 w 487772"/>
                <a:gd name="connsiteY62" fmla="*/ 215681 h 543580"/>
                <a:gd name="connsiteX63" fmla="*/ 320446 w 487772"/>
                <a:gd name="connsiteY63" fmla="*/ 215428 h 543580"/>
                <a:gd name="connsiteX64" fmla="*/ 350332 w 487772"/>
                <a:gd name="connsiteY64" fmla="*/ 207914 h 543580"/>
                <a:gd name="connsiteX65" fmla="*/ 352189 w 487772"/>
                <a:gd name="connsiteY65" fmla="*/ 207577 h 543580"/>
                <a:gd name="connsiteX66" fmla="*/ 355819 w 487772"/>
                <a:gd name="connsiteY66" fmla="*/ 202342 h 543580"/>
                <a:gd name="connsiteX67" fmla="*/ 362826 w 487772"/>
                <a:gd name="connsiteY67" fmla="*/ 192212 h 543580"/>
                <a:gd name="connsiteX68" fmla="*/ 471901 w 487772"/>
                <a:gd name="connsiteY68" fmla="*/ 34256 h 543580"/>
                <a:gd name="connsiteX69" fmla="*/ 487773 w 487772"/>
                <a:gd name="connsiteY69" fmla="*/ 11377 h 543580"/>
                <a:gd name="connsiteX70" fmla="*/ 486591 w 487772"/>
                <a:gd name="connsiteY70" fmla="*/ 10702 h 543580"/>
                <a:gd name="connsiteX71" fmla="*/ 193051 w 487772"/>
                <a:gd name="connsiteY71" fmla="*/ 396516 h 543580"/>
                <a:gd name="connsiteX72" fmla="*/ 136404 w 487772"/>
                <a:gd name="connsiteY72" fmla="*/ 352025 h 543580"/>
                <a:gd name="connsiteX73" fmla="*/ 200227 w 487772"/>
                <a:gd name="connsiteY73" fmla="*/ 319353 h 543580"/>
                <a:gd name="connsiteX74" fmla="*/ 193051 w 487772"/>
                <a:gd name="connsiteY74" fmla="*/ 396516 h 543580"/>
                <a:gd name="connsiteX75" fmla="*/ 204871 w 487772"/>
                <a:gd name="connsiteY75" fmla="*/ 301371 h 543580"/>
                <a:gd name="connsiteX76" fmla="*/ 131507 w 487772"/>
                <a:gd name="connsiteY76" fmla="*/ 338010 h 543580"/>
                <a:gd name="connsiteX77" fmla="*/ 120616 w 487772"/>
                <a:gd name="connsiteY77" fmla="*/ 337166 h 543580"/>
                <a:gd name="connsiteX78" fmla="*/ 55273 w 487772"/>
                <a:gd name="connsiteY78" fmla="*/ 255276 h 543580"/>
                <a:gd name="connsiteX79" fmla="*/ 50039 w 487772"/>
                <a:gd name="connsiteY79" fmla="*/ 243203 h 543580"/>
                <a:gd name="connsiteX80" fmla="*/ 45733 w 487772"/>
                <a:gd name="connsiteY80" fmla="*/ 228176 h 543580"/>
                <a:gd name="connsiteX81" fmla="*/ 45311 w 487772"/>
                <a:gd name="connsiteY81" fmla="*/ 217285 h 543580"/>
                <a:gd name="connsiteX82" fmla="*/ 78827 w 487772"/>
                <a:gd name="connsiteY82" fmla="*/ 181828 h 543580"/>
                <a:gd name="connsiteX83" fmla="*/ 82119 w 487772"/>
                <a:gd name="connsiteY83" fmla="*/ 182756 h 543580"/>
                <a:gd name="connsiteX84" fmla="*/ 82119 w 487772"/>
                <a:gd name="connsiteY84" fmla="*/ 182756 h 543580"/>
                <a:gd name="connsiteX85" fmla="*/ 121883 w 487772"/>
                <a:gd name="connsiteY85" fmla="*/ 211967 h 543580"/>
                <a:gd name="connsiteX86" fmla="*/ 138092 w 487772"/>
                <a:gd name="connsiteY86" fmla="*/ 208674 h 543580"/>
                <a:gd name="connsiteX87" fmla="*/ 138261 w 487772"/>
                <a:gd name="connsiteY87" fmla="*/ 208674 h 543580"/>
                <a:gd name="connsiteX88" fmla="*/ 161646 w 487772"/>
                <a:gd name="connsiteY88" fmla="*/ 185036 h 543580"/>
                <a:gd name="connsiteX89" fmla="*/ 169413 w 487772"/>
                <a:gd name="connsiteY89" fmla="*/ 180477 h 543580"/>
                <a:gd name="connsiteX90" fmla="*/ 196260 w 487772"/>
                <a:gd name="connsiteY90" fmla="*/ 185711 h 543580"/>
                <a:gd name="connsiteX91" fmla="*/ 201832 w 487772"/>
                <a:gd name="connsiteY91" fmla="*/ 192127 h 543580"/>
                <a:gd name="connsiteX92" fmla="*/ 213989 w 487772"/>
                <a:gd name="connsiteY92" fmla="*/ 284824 h 543580"/>
                <a:gd name="connsiteX93" fmla="*/ 204618 w 487772"/>
                <a:gd name="connsiteY93" fmla="*/ 301286 h 543580"/>
                <a:gd name="connsiteX94" fmla="*/ 228509 w 487772"/>
                <a:gd name="connsiteY94" fmla="*/ 268699 h 543580"/>
                <a:gd name="connsiteX95" fmla="*/ 225977 w 487772"/>
                <a:gd name="connsiteY95" fmla="*/ 268108 h 543580"/>
                <a:gd name="connsiteX96" fmla="*/ 216943 w 487772"/>
                <a:gd name="connsiteY96" fmla="*/ 190270 h 543580"/>
                <a:gd name="connsiteX97" fmla="*/ 293177 w 487772"/>
                <a:gd name="connsiteY97" fmla="*/ 208674 h 543580"/>
                <a:gd name="connsiteX98" fmla="*/ 293431 w 487772"/>
                <a:gd name="connsiteY98" fmla="*/ 211291 h 543580"/>
                <a:gd name="connsiteX99" fmla="*/ 228425 w 487772"/>
                <a:gd name="connsiteY99" fmla="*/ 268783 h 543580"/>
                <a:gd name="connsiteX100" fmla="*/ 321628 w 487772"/>
                <a:gd name="connsiteY100" fmla="*/ 198797 h 543580"/>
                <a:gd name="connsiteX101" fmla="*/ 313101 w 487772"/>
                <a:gd name="connsiteY101" fmla="*/ 198374 h 543580"/>
                <a:gd name="connsiteX102" fmla="*/ 223022 w 487772"/>
                <a:gd name="connsiteY102" fmla="*/ 172794 h 543580"/>
                <a:gd name="connsiteX103" fmla="*/ 216521 w 487772"/>
                <a:gd name="connsiteY103" fmla="*/ 165281 h 543580"/>
                <a:gd name="connsiteX104" fmla="*/ 233743 w 487772"/>
                <a:gd name="connsiteY104" fmla="*/ 55531 h 543580"/>
                <a:gd name="connsiteX105" fmla="*/ 265064 w 487772"/>
                <a:gd name="connsiteY105" fmla="*/ 29359 h 543580"/>
                <a:gd name="connsiteX106" fmla="*/ 274182 w 487772"/>
                <a:gd name="connsiteY106" fmla="*/ 35522 h 543580"/>
                <a:gd name="connsiteX107" fmla="*/ 297905 w 487772"/>
                <a:gd name="connsiteY107" fmla="*/ 113276 h 543580"/>
                <a:gd name="connsiteX108" fmla="*/ 321290 w 487772"/>
                <a:gd name="connsiteY108" fmla="*/ 190185 h 543580"/>
                <a:gd name="connsiteX109" fmla="*/ 321543 w 487772"/>
                <a:gd name="connsiteY109" fmla="*/ 198712 h 5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87772" h="543580" fill="norm" stroke="1" extrusionOk="0">
                  <a:moveTo>
                    <a:pt x="486253" y="10955"/>
                  </a:moveTo>
                  <a:cubicBezTo>
                    <a:pt x="485324" y="10617"/>
                    <a:pt x="484227" y="10280"/>
                    <a:pt x="482961" y="10026"/>
                  </a:cubicBezTo>
                  <a:cubicBezTo>
                    <a:pt x="476798" y="8929"/>
                    <a:pt x="470635" y="7831"/>
                    <a:pt x="464556" y="6734"/>
                  </a:cubicBezTo>
                  <a:cubicBezTo>
                    <a:pt x="454426" y="4877"/>
                    <a:pt x="444295" y="2766"/>
                    <a:pt x="434164" y="487"/>
                  </a:cubicBezTo>
                  <a:cubicBezTo>
                    <a:pt x="428001" y="-949"/>
                    <a:pt x="425215" y="740"/>
                    <a:pt x="422851" y="6227"/>
                  </a:cubicBezTo>
                  <a:cubicBezTo>
                    <a:pt x="414156" y="25645"/>
                    <a:pt x="404785" y="44809"/>
                    <a:pt x="396089" y="64226"/>
                  </a:cubicBezTo>
                  <a:cubicBezTo>
                    <a:pt x="393219" y="70473"/>
                    <a:pt x="390180" y="74272"/>
                    <a:pt x="382075" y="73682"/>
                  </a:cubicBezTo>
                  <a:cubicBezTo>
                    <a:pt x="371944" y="72922"/>
                    <a:pt x="361644" y="73682"/>
                    <a:pt x="351514" y="74779"/>
                  </a:cubicBezTo>
                  <a:cubicBezTo>
                    <a:pt x="345351" y="75370"/>
                    <a:pt x="341889" y="73513"/>
                    <a:pt x="338850" y="68110"/>
                  </a:cubicBezTo>
                  <a:cubicBezTo>
                    <a:pt x="327875" y="48017"/>
                    <a:pt x="316225" y="28177"/>
                    <a:pt x="305250" y="8085"/>
                  </a:cubicBezTo>
                  <a:cubicBezTo>
                    <a:pt x="302295" y="2766"/>
                    <a:pt x="299087" y="1837"/>
                    <a:pt x="293853" y="3610"/>
                  </a:cubicBezTo>
                  <a:cubicBezTo>
                    <a:pt x="285242" y="6565"/>
                    <a:pt x="276462" y="9436"/>
                    <a:pt x="267682" y="11631"/>
                  </a:cubicBezTo>
                  <a:cubicBezTo>
                    <a:pt x="241088" y="18131"/>
                    <a:pt x="223781" y="35353"/>
                    <a:pt x="216015" y="60512"/>
                  </a:cubicBezTo>
                  <a:cubicBezTo>
                    <a:pt x="209936" y="79844"/>
                    <a:pt x="206390" y="100190"/>
                    <a:pt x="203436" y="120283"/>
                  </a:cubicBezTo>
                  <a:cubicBezTo>
                    <a:pt x="201156" y="135733"/>
                    <a:pt x="201409" y="151520"/>
                    <a:pt x="200565" y="168235"/>
                  </a:cubicBezTo>
                  <a:cubicBezTo>
                    <a:pt x="188999" y="166547"/>
                    <a:pt x="177855" y="165112"/>
                    <a:pt x="166796" y="163086"/>
                  </a:cubicBezTo>
                  <a:cubicBezTo>
                    <a:pt x="164939" y="162748"/>
                    <a:pt x="162828" y="160131"/>
                    <a:pt x="162068" y="158105"/>
                  </a:cubicBezTo>
                  <a:cubicBezTo>
                    <a:pt x="161646" y="157007"/>
                    <a:pt x="161140" y="155910"/>
                    <a:pt x="160717" y="154812"/>
                  </a:cubicBezTo>
                  <a:cubicBezTo>
                    <a:pt x="160717" y="154812"/>
                    <a:pt x="160717" y="154643"/>
                    <a:pt x="160633" y="154559"/>
                  </a:cubicBezTo>
                  <a:cubicBezTo>
                    <a:pt x="154470" y="139363"/>
                    <a:pt x="139527" y="128641"/>
                    <a:pt x="122052" y="128641"/>
                  </a:cubicBezTo>
                  <a:cubicBezTo>
                    <a:pt x="101537" y="128641"/>
                    <a:pt x="84568" y="143499"/>
                    <a:pt x="81106" y="163001"/>
                  </a:cubicBezTo>
                  <a:cubicBezTo>
                    <a:pt x="79587" y="164521"/>
                    <a:pt x="77645" y="165872"/>
                    <a:pt x="75788" y="166800"/>
                  </a:cubicBezTo>
                  <a:cubicBezTo>
                    <a:pt x="71735" y="168995"/>
                    <a:pt x="66839" y="169671"/>
                    <a:pt x="62533" y="171444"/>
                  </a:cubicBezTo>
                  <a:cubicBezTo>
                    <a:pt x="50208" y="176256"/>
                    <a:pt x="31466" y="195673"/>
                    <a:pt x="30368" y="217285"/>
                  </a:cubicBezTo>
                  <a:cubicBezTo>
                    <a:pt x="30115" y="222013"/>
                    <a:pt x="30706" y="226150"/>
                    <a:pt x="31297" y="230033"/>
                  </a:cubicBezTo>
                  <a:cubicBezTo>
                    <a:pt x="32479" y="237885"/>
                    <a:pt x="34758" y="246158"/>
                    <a:pt x="39148" y="255613"/>
                  </a:cubicBezTo>
                  <a:cubicBezTo>
                    <a:pt x="54007" y="287610"/>
                    <a:pt x="89296" y="326613"/>
                    <a:pt x="101284" y="338770"/>
                  </a:cubicBezTo>
                  <a:cubicBezTo>
                    <a:pt x="104492" y="341978"/>
                    <a:pt x="107615" y="345355"/>
                    <a:pt x="111246" y="349154"/>
                  </a:cubicBezTo>
                  <a:cubicBezTo>
                    <a:pt x="100439" y="356415"/>
                    <a:pt x="90309" y="362578"/>
                    <a:pt x="80853" y="369669"/>
                  </a:cubicBezTo>
                  <a:cubicBezTo>
                    <a:pt x="77814" y="371948"/>
                    <a:pt x="75028" y="373215"/>
                    <a:pt x="72073" y="373384"/>
                  </a:cubicBezTo>
                  <a:cubicBezTo>
                    <a:pt x="65319" y="368994"/>
                    <a:pt x="57299" y="366545"/>
                    <a:pt x="48603" y="366545"/>
                  </a:cubicBezTo>
                  <a:cubicBezTo>
                    <a:pt x="24627" y="366545"/>
                    <a:pt x="5295" y="385963"/>
                    <a:pt x="5295" y="409854"/>
                  </a:cubicBezTo>
                  <a:cubicBezTo>
                    <a:pt x="5295" y="418044"/>
                    <a:pt x="7574" y="425642"/>
                    <a:pt x="11542" y="432227"/>
                  </a:cubicBezTo>
                  <a:cubicBezTo>
                    <a:pt x="11542" y="436870"/>
                    <a:pt x="9938" y="441175"/>
                    <a:pt x="7405" y="446156"/>
                  </a:cubicBezTo>
                  <a:cubicBezTo>
                    <a:pt x="-6440" y="472581"/>
                    <a:pt x="-700" y="498921"/>
                    <a:pt x="23192" y="516565"/>
                  </a:cubicBezTo>
                  <a:cubicBezTo>
                    <a:pt x="31550" y="522728"/>
                    <a:pt x="41174" y="527709"/>
                    <a:pt x="50967" y="531171"/>
                  </a:cubicBezTo>
                  <a:cubicBezTo>
                    <a:pt x="65404" y="536405"/>
                    <a:pt x="80262" y="539528"/>
                    <a:pt x="95205" y="541470"/>
                  </a:cubicBezTo>
                  <a:cubicBezTo>
                    <a:pt x="102888" y="542483"/>
                    <a:pt x="110570" y="543159"/>
                    <a:pt x="118421" y="543581"/>
                  </a:cubicBezTo>
                  <a:lnTo>
                    <a:pt x="120026" y="543581"/>
                  </a:lnTo>
                  <a:cubicBezTo>
                    <a:pt x="120026" y="543581"/>
                    <a:pt x="124416" y="537249"/>
                    <a:pt x="124416" y="537249"/>
                  </a:cubicBezTo>
                  <a:lnTo>
                    <a:pt x="130325" y="528807"/>
                  </a:lnTo>
                  <a:cubicBezTo>
                    <a:pt x="129734" y="528807"/>
                    <a:pt x="129228" y="528807"/>
                    <a:pt x="128721" y="528807"/>
                  </a:cubicBezTo>
                  <a:cubicBezTo>
                    <a:pt x="120785" y="528553"/>
                    <a:pt x="112934" y="528131"/>
                    <a:pt x="105083" y="527287"/>
                  </a:cubicBezTo>
                  <a:cubicBezTo>
                    <a:pt x="86932" y="525430"/>
                    <a:pt x="69034" y="521884"/>
                    <a:pt x="51474" y="515130"/>
                  </a:cubicBezTo>
                  <a:cubicBezTo>
                    <a:pt x="47590" y="513610"/>
                    <a:pt x="43791" y="511922"/>
                    <a:pt x="40161" y="509896"/>
                  </a:cubicBezTo>
                  <a:cubicBezTo>
                    <a:pt x="13737" y="494953"/>
                    <a:pt x="8418" y="472496"/>
                    <a:pt x="25556" y="446494"/>
                  </a:cubicBezTo>
                  <a:cubicBezTo>
                    <a:pt x="32310" y="450800"/>
                    <a:pt x="40246" y="453248"/>
                    <a:pt x="48772" y="453248"/>
                  </a:cubicBezTo>
                  <a:cubicBezTo>
                    <a:pt x="72749" y="453248"/>
                    <a:pt x="92081" y="433831"/>
                    <a:pt x="92081" y="409939"/>
                  </a:cubicBezTo>
                  <a:cubicBezTo>
                    <a:pt x="92081" y="401328"/>
                    <a:pt x="89549" y="393392"/>
                    <a:pt x="85243" y="386554"/>
                  </a:cubicBezTo>
                  <a:cubicBezTo>
                    <a:pt x="86172" y="384612"/>
                    <a:pt x="87945" y="382923"/>
                    <a:pt x="90562" y="381235"/>
                  </a:cubicBezTo>
                  <a:cubicBezTo>
                    <a:pt x="99764" y="375579"/>
                    <a:pt x="108713" y="369585"/>
                    <a:pt x="117577" y="363506"/>
                  </a:cubicBezTo>
                  <a:cubicBezTo>
                    <a:pt x="121630" y="360720"/>
                    <a:pt x="124584" y="361058"/>
                    <a:pt x="128552" y="364266"/>
                  </a:cubicBezTo>
                  <a:cubicBezTo>
                    <a:pt x="147716" y="379462"/>
                    <a:pt x="167049" y="394405"/>
                    <a:pt x="186466" y="409348"/>
                  </a:cubicBezTo>
                  <a:cubicBezTo>
                    <a:pt x="188915" y="411205"/>
                    <a:pt x="191448" y="413231"/>
                    <a:pt x="193980" y="415089"/>
                  </a:cubicBezTo>
                  <a:cubicBezTo>
                    <a:pt x="197357" y="417706"/>
                    <a:pt x="199636" y="420829"/>
                    <a:pt x="200818" y="424291"/>
                  </a:cubicBezTo>
                  <a:cubicBezTo>
                    <a:pt x="200987" y="424797"/>
                    <a:pt x="201156" y="425388"/>
                    <a:pt x="201325" y="425979"/>
                  </a:cubicBezTo>
                  <a:lnTo>
                    <a:pt x="202929" y="423700"/>
                  </a:lnTo>
                  <a:lnTo>
                    <a:pt x="206728" y="418128"/>
                  </a:lnTo>
                  <a:lnTo>
                    <a:pt x="210274" y="412978"/>
                  </a:lnTo>
                  <a:lnTo>
                    <a:pt x="214326" y="407068"/>
                  </a:lnTo>
                  <a:cubicBezTo>
                    <a:pt x="214157" y="406478"/>
                    <a:pt x="214073" y="405802"/>
                    <a:pt x="213989" y="405211"/>
                  </a:cubicBezTo>
                  <a:cubicBezTo>
                    <a:pt x="211793" y="394996"/>
                    <a:pt x="210780" y="384696"/>
                    <a:pt x="210611" y="374397"/>
                  </a:cubicBezTo>
                  <a:cubicBezTo>
                    <a:pt x="209514" y="306521"/>
                    <a:pt x="250122" y="240164"/>
                    <a:pt x="319602" y="215681"/>
                  </a:cubicBezTo>
                  <a:cubicBezTo>
                    <a:pt x="319855" y="215681"/>
                    <a:pt x="320108" y="215512"/>
                    <a:pt x="320446" y="215428"/>
                  </a:cubicBezTo>
                  <a:cubicBezTo>
                    <a:pt x="330492" y="211967"/>
                    <a:pt x="340454" y="209518"/>
                    <a:pt x="350332" y="207914"/>
                  </a:cubicBezTo>
                  <a:cubicBezTo>
                    <a:pt x="350923" y="207745"/>
                    <a:pt x="351598" y="207661"/>
                    <a:pt x="352189" y="207577"/>
                  </a:cubicBezTo>
                  <a:lnTo>
                    <a:pt x="355819" y="202342"/>
                  </a:lnTo>
                  <a:lnTo>
                    <a:pt x="362826" y="192212"/>
                  </a:lnTo>
                  <a:lnTo>
                    <a:pt x="471901" y="34256"/>
                  </a:lnTo>
                  <a:lnTo>
                    <a:pt x="487773" y="11377"/>
                  </a:lnTo>
                  <a:cubicBezTo>
                    <a:pt x="487773" y="11377"/>
                    <a:pt x="487013" y="10955"/>
                    <a:pt x="486591" y="10702"/>
                  </a:cubicBezTo>
                  <a:close/>
                  <a:moveTo>
                    <a:pt x="193051" y="396516"/>
                  </a:moveTo>
                  <a:cubicBezTo>
                    <a:pt x="174901" y="382248"/>
                    <a:pt x="156665" y="367981"/>
                    <a:pt x="136404" y="352025"/>
                  </a:cubicBezTo>
                  <a:cubicBezTo>
                    <a:pt x="159367" y="340290"/>
                    <a:pt x="179881" y="329737"/>
                    <a:pt x="200227" y="319353"/>
                  </a:cubicBezTo>
                  <a:cubicBezTo>
                    <a:pt x="197864" y="345355"/>
                    <a:pt x="195584" y="370007"/>
                    <a:pt x="193051" y="396516"/>
                  </a:cubicBezTo>
                  <a:close/>
                  <a:moveTo>
                    <a:pt x="204871" y="301371"/>
                  </a:moveTo>
                  <a:cubicBezTo>
                    <a:pt x="180304" y="313359"/>
                    <a:pt x="155905" y="325600"/>
                    <a:pt x="131507" y="338010"/>
                  </a:cubicBezTo>
                  <a:cubicBezTo>
                    <a:pt x="127370" y="340121"/>
                    <a:pt x="124416" y="340881"/>
                    <a:pt x="120616" y="337166"/>
                  </a:cubicBezTo>
                  <a:cubicBezTo>
                    <a:pt x="95374" y="312599"/>
                    <a:pt x="71904" y="286681"/>
                    <a:pt x="55273" y="255276"/>
                  </a:cubicBezTo>
                  <a:cubicBezTo>
                    <a:pt x="53247" y="251392"/>
                    <a:pt x="51812" y="247171"/>
                    <a:pt x="50039" y="243203"/>
                  </a:cubicBezTo>
                  <a:cubicBezTo>
                    <a:pt x="48519" y="239826"/>
                    <a:pt x="46577" y="234676"/>
                    <a:pt x="45733" y="228176"/>
                  </a:cubicBezTo>
                  <a:cubicBezTo>
                    <a:pt x="45142" y="223786"/>
                    <a:pt x="45142" y="219734"/>
                    <a:pt x="45311" y="217285"/>
                  </a:cubicBezTo>
                  <a:cubicBezTo>
                    <a:pt x="46831" y="199810"/>
                    <a:pt x="64813" y="183516"/>
                    <a:pt x="78827" y="181828"/>
                  </a:cubicBezTo>
                  <a:cubicBezTo>
                    <a:pt x="79756" y="181743"/>
                    <a:pt x="81022" y="182165"/>
                    <a:pt x="82119" y="182756"/>
                  </a:cubicBezTo>
                  <a:lnTo>
                    <a:pt x="82119" y="182756"/>
                  </a:lnTo>
                  <a:cubicBezTo>
                    <a:pt x="87438" y="199725"/>
                    <a:pt x="103225" y="211967"/>
                    <a:pt x="121883" y="211967"/>
                  </a:cubicBezTo>
                  <a:cubicBezTo>
                    <a:pt x="127624" y="211967"/>
                    <a:pt x="133111" y="210785"/>
                    <a:pt x="138092" y="208674"/>
                  </a:cubicBezTo>
                  <a:cubicBezTo>
                    <a:pt x="138092" y="208674"/>
                    <a:pt x="138261" y="208674"/>
                    <a:pt x="138261" y="208674"/>
                  </a:cubicBezTo>
                  <a:cubicBezTo>
                    <a:pt x="148645" y="204791"/>
                    <a:pt x="156327" y="196517"/>
                    <a:pt x="161646" y="185036"/>
                  </a:cubicBezTo>
                  <a:cubicBezTo>
                    <a:pt x="162659" y="182756"/>
                    <a:pt x="166965" y="180224"/>
                    <a:pt x="169413" y="180477"/>
                  </a:cubicBezTo>
                  <a:cubicBezTo>
                    <a:pt x="178446" y="181490"/>
                    <a:pt x="187480" y="183347"/>
                    <a:pt x="196260" y="185711"/>
                  </a:cubicBezTo>
                  <a:cubicBezTo>
                    <a:pt x="198623" y="186302"/>
                    <a:pt x="201578" y="189763"/>
                    <a:pt x="201832" y="192127"/>
                  </a:cubicBezTo>
                  <a:cubicBezTo>
                    <a:pt x="206137" y="223026"/>
                    <a:pt x="209936" y="253925"/>
                    <a:pt x="213989" y="284824"/>
                  </a:cubicBezTo>
                  <a:cubicBezTo>
                    <a:pt x="215086" y="292760"/>
                    <a:pt x="211793" y="297741"/>
                    <a:pt x="204618" y="301286"/>
                  </a:cubicBezTo>
                  <a:close/>
                  <a:moveTo>
                    <a:pt x="228509" y="268699"/>
                  </a:moveTo>
                  <a:cubicBezTo>
                    <a:pt x="227749" y="268446"/>
                    <a:pt x="226905" y="268277"/>
                    <a:pt x="225977" y="268108"/>
                  </a:cubicBezTo>
                  <a:cubicBezTo>
                    <a:pt x="223106" y="242866"/>
                    <a:pt x="220151" y="217623"/>
                    <a:pt x="216943" y="190270"/>
                  </a:cubicBezTo>
                  <a:cubicBezTo>
                    <a:pt x="243874" y="196770"/>
                    <a:pt x="268526" y="202765"/>
                    <a:pt x="293177" y="208674"/>
                  </a:cubicBezTo>
                  <a:cubicBezTo>
                    <a:pt x="293177" y="209603"/>
                    <a:pt x="293346" y="210447"/>
                    <a:pt x="293431" y="211291"/>
                  </a:cubicBezTo>
                  <a:cubicBezTo>
                    <a:pt x="267344" y="225390"/>
                    <a:pt x="246069" y="244976"/>
                    <a:pt x="228425" y="268783"/>
                  </a:cubicBezTo>
                  <a:close/>
                  <a:moveTo>
                    <a:pt x="321628" y="198797"/>
                  </a:moveTo>
                  <a:cubicBezTo>
                    <a:pt x="318842" y="198628"/>
                    <a:pt x="315718" y="199134"/>
                    <a:pt x="313101" y="198374"/>
                  </a:cubicBezTo>
                  <a:cubicBezTo>
                    <a:pt x="283047" y="190017"/>
                    <a:pt x="252992" y="181659"/>
                    <a:pt x="223022" y="172794"/>
                  </a:cubicBezTo>
                  <a:cubicBezTo>
                    <a:pt x="220236" y="172034"/>
                    <a:pt x="216521" y="167898"/>
                    <a:pt x="216521" y="165281"/>
                  </a:cubicBezTo>
                  <a:cubicBezTo>
                    <a:pt x="216521" y="127881"/>
                    <a:pt x="218716" y="90735"/>
                    <a:pt x="233743" y="55531"/>
                  </a:cubicBezTo>
                  <a:cubicBezTo>
                    <a:pt x="239906" y="41179"/>
                    <a:pt x="251388" y="34256"/>
                    <a:pt x="265064" y="29359"/>
                  </a:cubicBezTo>
                  <a:cubicBezTo>
                    <a:pt x="271058" y="27164"/>
                    <a:pt x="272831" y="30795"/>
                    <a:pt x="274182" y="35522"/>
                  </a:cubicBezTo>
                  <a:cubicBezTo>
                    <a:pt x="282034" y="61356"/>
                    <a:pt x="290054" y="87358"/>
                    <a:pt x="297905" y="113276"/>
                  </a:cubicBezTo>
                  <a:cubicBezTo>
                    <a:pt x="305756" y="138856"/>
                    <a:pt x="313692" y="164521"/>
                    <a:pt x="321290" y="190185"/>
                  </a:cubicBezTo>
                  <a:cubicBezTo>
                    <a:pt x="322050" y="192803"/>
                    <a:pt x="321543" y="195842"/>
                    <a:pt x="321543" y="198712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Рисунок 11"/>
            <p:cNvSpPr/>
            <p:nvPr/>
          </p:nvSpPr>
          <p:spPr bwMode="auto">
            <a:xfrm>
              <a:off x="16485698" y="5719363"/>
              <a:ext cx="938725" cy="395919"/>
            </a:xfrm>
            <a:custGeom>
              <a:avLst/>
              <a:gdLst>
                <a:gd name="connsiteX0" fmla="*/ 244743 w 713459"/>
                <a:gd name="connsiteY0" fmla="*/ 130687 h 300910"/>
                <a:gd name="connsiteX1" fmla="*/ 246600 w 713459"/>
                <a:gd name="connsiteY1" fmla="*/ 136090 h 300910"/>
                <a:gd name="connsiteX2" fmla="*/ 251328 w 713459"/>
                <a:gd name="connsiteY2" fmla="*/ 141071 h 300910"/>
                <a:gd name="connsiteX3" fmla="*/ 298098 w 713459"/>
                <a:gd name="connsiteY3" fmla="*/ 142760 h 300910"/>
                <a:gd name="connsiteX4" fmla="*/ 309748 w 713459"/>
                <a:gd name="connsiteY4" fmla="*/ 141915 h 300910"/>
                <a:gd name="connsiteX5" fmla="*/ 388769 w 713459"/>
                <a:gd name="connsiteY5" fmla="*/ 156098 h 300910"/>
                <a:gd name="connsiteX6" fmla="*/ 486446 w 713459"/>
                <a:gd name="connsiteY6" fmla="*/ 167073 h 300910"/>
                <a:gd name="connsiteX7" fmla="*/ 574753 w 713459"/>
                <a:gd name="connsiteY7" fmla="*/ 175262 h 300910"/>
                <a:gd name="connsiteX8" fmla="*/ 578974 w 713459"/>
                <a:gd name="connsiteY8" fmla="*/ 175600 h 300910"/>
                <a:gd name="connsiteX9" fmla="*/ 588851 w 713459"/>
                <a:gd name="connsiteY9" fmla="*/ 176444 h 300910"/>
                <a:gd name="connsiteX10" fmla="*/ 591469 w 713459"/>
                <a:gd name="connsiteY10" fmla="*/ 176698 h 300910"/>
                <a:gd name="connsiteX11" fmla="*/ 691848 w 713459"/>
                <a:gd name="connsiteY11" fmla="*/ 186069 h 300910"/>
                <a:gd name="connsiteX12" fmla="*/ 695056 w 713459"/>
                <a:gd name="connsiteY12" fmla="*/ 186406 h 300910"/>
                <a:gd name="connsiteX13" fmla="*/ 698602 w 713459"/>
                <a:gd name="connsiteY13" fmla="*/ 186744 h 300910"/>
                <a:gd name="connsiteX14" fmla="*/ 698855 w 713459"/>
                <a:gd name="connsiteY14" fmla="*/ 187841 h 300910"/>
                <a:gd name="connsiteX15" fmla="*/ 698939 w 713459"/>
                <a:gd name="connsiteY15" fmla="*/ 188433 h 300910"/>
                <a:gd name="connsiteX16" fmla="*/ 697335 w 713459"/>
                <a:gd name="connsiteY16" fmla="*/ 189108 h 300910"/>
                <a:gd name="connsiteX17" fmla="*/ 693705 w 713459"/>
                <a:gd name="connsiteY17" fmla="*/ 190627 h 300910"/>
                <a:gd name="connsiteX18" fmla="*/ 693367 w 713459"/>
                <a:gd name="connsiteY18" fmla="*/ 190627 h 300910"/>
                <a:gd name="connsiteX19" fmla="*/ 692607 w 713459"/>
                <a:gd name="connsiteY19" fmla="*/ 190965 h 300910"/>
                <a:gd name="connsiteX20" fmla="*/ 688217 w 713459"/>
                <a:gd name="connsiteY20" fmla="*/ 192063 h 300910"/>
                <a:gd name="connsiteX21" fmla="*/ 677073 w 713459"/>
                <a:gd name="connsiteY21" fmla="*/ 194849 h 300910"/>
                <a:gd name="connsiteX22" fmla="*/ 677073 w 713459"/>
                <a:gd name="connsiteY22" fmla="*/ 194511 h 300910"/>
                <a:gd name="connsiteX23" fmla="*/ 676820 w 713459"/>
                <a:gd name="connsiteY23" fmla="*/ 194511 h 300910"/>
                <a:gd name="connsiteX24" fmla="*/ 666521 w 713459"/>
                <a:gd name="connsiteY24" fmla="*/ 197128 h 300910"/>
                <a:gd name="connsiteX25" fmla="*/ 558375 w 713459"/>
                <a:gd name="connsiteY25" fmla="*/ 224566 h 300910"/>
                <a:gd name="connsiteX26" fmla="*/ 554407 w 713459"/>
                <a:gd name="connsiteY26" fmla="*/ 225579 h 300910"/>
                <a:gd name="connsiteX27" fmla="*/ 542334 w 713459"/>
                <a:gd name="connsiteY27" fmla="*/ 228618 h 300910"/>
                <a:gd name="connsiteX28" fmla="*/ 536171 w 713459"/>
                <a:gd name="connsiteY28" fmla="*/ 230137 h 300910"/>
                <a:gd name="connsiteX29" fmla="*/ 261374 w 713459"/>
                <a:gd name="connsiteY29" fmla="*/ 299955 h 300910"/>
                <a:gd name="connsiteX30" fmla="*/ 239931 w 713459"/>
                <a:gd name="connsiteY30" fmla="*/ 297760 h 300910"/>
                <a:gd name="connsiteX31" fmla="*/ 0 w 713459"/>
                <a:gd name="connsiteY31" fmla="*/ 183536 h 300910"/>
                <a:gd name="connsiteX32" fmla="*/ 125791 w 713459"/>
                <a:gd name="connsiteY32" fmla="*/ 1351 h 300910"/>
                <a:gd name="connsiteX33" fmla="*/ 126381 w 713459"/>
                <a:gd name="connsiteY33" fmla="*/ 507 h 300910"/>
                <a:gd name="connsiteX34" fmla="*/ 126381 w 713459"/>
                <a:gd name="connsiteY34" fmla="*/ 338 h 300910"/>
                <a:gd name="connsiteX35" fmla="*/ 126719 w 713459"/>
                <a:gd name="connsiteY35" fmla="*/ 0 h 300910"/>
                <a:gd name="connsiteX36" fmla="*/ 389360 w 713459"/>
                <a:gd name="connsiteY36" fmla="*/ 0 h 300910"/>
                <a:gd name="connsiteX37" fmla="*/ 620004 w 713459"/>
                <a:gd name="connsiteY37" fmla="*/ 111185 h 300910"/>
                <a:gd name="connsiteX38" fmla="*/ 622621 w 713459"/>
                <a:gd name="connsiteY38" fmla="*/ 112452 h 300910"/>
                <a:gd name="connsiteX39" fmla="*/ 631232 w 713459"/>
                <a:gd name="connsiteY39" fmla="*/ 116588 h 300910"/>
                <a:gd name="connsiteX40" fmla="*/ 632498 w 713459"/>
                <a:gd name="connsiteY40" fmla="*/ 117264 h 300910"/>
                <a:gd name="connsiteX41" fmla="*/ 658923 w 713459"/>
                <a:gd name="connsiteY41" fmla="*/ 130180 h 300910"/>
                <a:gd name="connsiteX42" fmla="*/ 659598 w 713459"/>
                <a:gd name="connsiteY42" fmla="*/ 130265 h 300910"/>
                <a:gd name="connsiteX43" fmla="*/ 666436 w 713459"/>
                <a:gd name="connsiteY43" fmla="*/ 133726 h 300910"/>
                <a:gd name="connsiteX44" fmla="*/ 682054 w 713459"/>
                <a:gd name="connsiteY44" fmla="*/ 141155 h 300910"/>
                <a:gd name="connsiteX45" fmla="*/ 690075 w 713459"/>
                <a:gd name="connsiteY45" fmla="*/ 145377 h 300910"/>
                <a:gd name="connsiteX46" fmla="*/ 690497 w 713459"/>
                <a:gd name="connsiteY46" fmla="*/ 145630 h 300910"/>
                <a:gd name="connsiteX47" fmla="*/ 713460 w 713459"/>
                <a:gd name="connsiteY47" fmla="*/ 158293 h 300910"/>
                <a:gd name="connsiteX48" fmla="*/ 712953 w 713459"/>
                <a:gd name="connsiteY48" fmla="*/ 160151 h 300910"/>
                <a:gd name="connsiteX49" fmla="*/ 670235 w 713459"/>
                <a:gd name="connsiteY49" fmla="*/ 156183 h 300910"/>
                <a:gd name="connsiteX50" fmla="*/ 609535 w 713459"/>
                <a:gd name="connsiteY50" fmla="*/ 150358 h 300910"/>
                <a:gd name="connsiteX51" fmla="*/ 607509 w 713459"/>
                <a:gd name="connsiteY51" fmla="*/ 150189 h 300910"/>
                <a:gd name="connsiteX52" fmla="*/ 597209 w 713459"/>
                <a:gd name="connsiteY52" fmla="*/ 149176 h 300910"/>
                <a:gd name="connsiteX53" fmla="*/ 442462 w 713459"/>
                <a:gd name="connsiteY53" fmla="*/ 135077 h 300910"/>
                <a:gd name="connsiteX54" fmla="*/ 315405 w 713459"/>
                <a:gd name="connsiteY54" fmla="*/ 131616 h 300910"/>
                <a:gd name="connsiteX55" fmla="*/ 295397 w 713459"/>
                <a:gd name="connsiteY55" fmla="*/ 126128 h 300910"/>
                <a:gd name="connsiteX56" fmla="*/ 252932 w 713459"/>
                <a:gd name="connsiteY56" fmla="*/ 121823 h 300910"/>
                <a:gd name="connsiteX57" fmla="*/ 244658 w 713459"/>
                <a:gd name="connsiteY57" fmla="*/ 130687 h 30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13459" h="300910" fill="norm" stroke="1" extrusionOk="0">
                  <a:moveTo>
                    <a:pt x="244743" y="130687"/>
                  </a:moveTo>
                  <a:cubicBezTo>
                    <a:pt x="244658" y="132207"/>
                    <a:pt x="245418" y="134148"/>
                    <a:pt x="246600" y="136090"/>
                  </a:cubicBezTo>
                  <a:cubicBezTo>
                    <a:pt x="247951" y="138201"/>
                    <a:pt x="249724" y="140058"/>
                    <a:pt x="251328" y="141071"/>
                  </a:cubicBezTo>
                  <a:cubicBezTo>
                    <a:pt x="266355" y="149513"/>
                    <a:pt x="281889" y="151202"/>
                    <a:pt x="298098" y="142760"/>
                  </a:cubicBezTo>
                  <a:cubicBezTo>
                    <a:pt x="301306" y="141071"/>
                    <a:pt x="305949" y="141240"/>
                    <a:pt x="309748" y="141915"/>
                  </a:cubicBezTo>
                  <a:cubicBezTo>
                    <a:pt x="336173" y="146390"/>
                    <a:pt x="362260" y="152384"/>
                    <a:pt x="388769" y="156098"/>
                  </a:cubicBezTo>
                  <a:cubicBezTo>
                    <a:pt x="421103" y="160742"/>
                    <a:pt x="453774" y="163950"/>
                    <a:pt x="486446" y="167073"/>
                  </a:cubicBezTo>
                  <a:cubicBezTo>
                    <a:pt x="515910" y="169944"/>
                    <a:pt x="545373" y="172730"/>
                    <a:pt x="574753" y="175262"/>
                  </a:cubicBezTo>
                  <a:cubicBezTo>
                    <a:pt x="576188" y="175431"/>
                    <a:pt x="577539" y="175516"/>
                    <a:pt x="578974" y="175600"/>
                  </a:cubicBezTo>
                  <a:cubicBezTo>
                    <a:pt x="582266" y="175938"/>
                    <a:pt x="585559" y="176191"/>
                    <a:pt x="588851" y="176444"/>
                  </a:cubicBezTo>
                  <a:cubicBezTo>
                    <a:pt x="589696" y="176444"/>
                    <a:pt x="590540" y="176613"/>
                    <a:pt x="591469" y="176698"/>
                  </a:cubicBezTo>
                  <a:cubicBezTo>
                    <a:pt x="624985" y="180075"/>
                    <a:pt x="658501" y="183029"/>
                    <a:pt x="691848" y="186069"/>
                  </a:cubicBezTo>
                  <a:lnTo>
                    <a:pt x="695056" y="186406"/>
                  </a:lnTo>
                  <a:lnTo>
                    <a:pt x="698602" y="186744"/>
                  </a:lnTo>
                  <a:cubicBezTo>
                    <a:pt x="698602" y="187166"/>
                    <a:pt x="698602" y="187504"/>
                    <a:pt x="698855" y="187841"/>
                  </a:cubicBezTo>
                  <a:cubicBezTo>
                    <a:pt x="698855" y="187926"/>
                    <a:pt x="698939" y="188264"/>
                    <a:pt x="698939" y="188433"/>
                  </a:cubicBezTo>
                  <a:cubicBezTo>
                    <a:pt x="698433" y="188601"/>
                    <a:pt x="697842" y="188939"/>
                    <a:pt x="697335" y="189108"/>
                  </a:cubicBezTo>
                  <a:cubicBezTo>
                    <a:pt x="696069" y="189614"/>
                    <a:pt x="694971" y="190121"/>
                    <a:pt x="693705" y="190627"/>
                  </a:cubicBezTo>
                  <a:lnTo>
                    <a:pt x="693367" y="190627"/>
                  </a:lnTo>
                  <a:cubicBezTo>
                    <a:pt x="693367" y="190627"/>
                    <a:pt x="692945" y="190965"/>
                    <a:pt x="692607" y="190965"/>
                  </a:cubicBezTo>
                  <a:cubicBezTo>
                    <a:pt x="691088" y="191303"/>
                    <a:pt x="689653" y="191725"/>
                    <a:pt x="688217" y="192063"/>
                  </a:cubicBezTo>
                  <a:cubicBezTo>
                    <a:pt x="684503" y="192991"/>
                    <a:pt x="680704" y="193920"/>
                    <a:pt x="677073" y="194849"/>
                  </a:cubicBezTo>
                  <a:lnTo>
                    <a:pt x="677073" y="194511"/>
                  </a:lnTo>
                  <a:lnTo>
                    <a:pt x="676820" y="194511"/>
                  </a:lnTo>
                  <a:lnTo>
                    <a:pt x="666521" y="197128"/>
                  </a:lnTo>
                  <a:lnTo>
                    <a:pt x="558375" y="224566"/>
                  </a:lnTo>
                  <a:lnTo>
                    <a:pt x="554407" y="225579"/>
                  </a:lnTo>
                  <a:lnTo>
                    <a:pt x="542334" y="228618"/>
                  </a:lnTo>
                  <a:lnTo>
                    <a:pt x="536171" y="230137"/>
                  </a:lnTo>
                  <a:lnTo>
                    <a:pt x="261374" y="299955"/>
                  </a:lnTo>
                  <a:cubicBezTo>
                    <a:pt x="254283" y="301728"/>
                    <a:pt x="246600" y="301053"/>
                    <a:pt x="239931" y="297760"/>
                  </a:cubicBezTo>
                  <a:lnTo>
                    <a:pt x="0" y="183536"/>
                  </a:lnTo>
                  <a:lnTo>
                    <a:pt x="125791" y="1351"/>
                  </a:lnTo>
                  <a:cubicBezTo>
                    <a:pt x="125791" y="1351"/>
                    <a:pt x="126297" y="760"/>
                    <a:pt x="126381" y="507"/>
                  </a:cubicBezTo>
                  <a:lnTo>
                    <a:pt x="126381" y="338"/>
                  </a:lnTo>
                  <a:cubicBezTo>
                    <a:pt x="126381" y="338"/>
                    <a:pt x="126719" y="0"/>
                    <a:pt x="126719" y="0"/>
                  </a:cubicBezTo>
                  <a:lnTo>
                    <a:pt x="389360" y="0"/>
                  </a:lnTo>
                  <a:cubicBezTo>
                    <a:pt x="466353" y="36893"/>
                    <a:pt x="543263" y="73955"/>
                    <a:pt x="620004" y="111185"/>
                  </a:cubicBezTo>
                  <a:lnTo>
                    <a:pt x="622621" y="112452"/>
                  </a:lnTo>
                  <a:cubicBezTo>
                    <a:pt x="625491" y="113802"/>
                    <a:pt x="628361" y="115153"/>
                    <a:pt x="631232" y="116588"/>
                  </a:cubicBezTo>
                  <a:cubicBezTo>
                    <a:pt x="631654" y="116842"/>
                    <a:pt x="632076" y="117010"/>
                    <a:pt x="632498" y="117264"/>
                  </a:cubicBezTo>
                  <a:cubicBezTo>
                    <a:pt x="641278" y="121485"/>
                    <a:pt x="650142" y="125790"/>
                    <a:pt x="658923" y="130180"/>
                  </a:cubicBezTo>
                  <a:cubicBezTo>
                    <a:pt x="659091" y="130180"/>
                    <a:pt x="659429" y="130180"/>
                    <a:pt x="659598" y="130265"/>
                  </a:cubicBezTo>
                  <a:lnTo>
                    <a:pt x="666436" y="133726"/>
                  </a:lnTo>
                  <a:cubicBezTo>
                    <a:pt x="671671" y="136175"/>
                    <a:pt x="676905" y="138707"/>
                    <a:pt x="682054" y="141155"/>
                  </a:cubicBezTo>
                  <a:cubicBezTo>
                    <a:pt x="684841" y="142506"/>
                    <a:pt x="687373" y="143857"/>
                    <a:pt x="690075" y="145377"/>
                  </a:cubicBezTo>
                  <a:lnTo>
                    <a:pt x="690497" y="145630"/>
                  </a:lnTo>
                  <a:cubicBezTo>
                    <a:pt x="698264" y="149513"/>
                    <a:pt x="705862" y="154157"/>
                    <a:pt x="713460" y="158293"/>
                  </a:cubicBezTo>
                  <a:cubicBezTo>
                    <a:pt x="713122" y="159053"/>
                    <a:pt x="712953" y="159475"/>
                    <a:pt x="712953" y="160151"/>
                  </a:cubicBezTo>
                  <a:lnTo>
                    <a:pt x="670235" y="156183"/>
                  </a:lnTo>
                  <a:cubicBezTo>
                    <a:pt x="649974" y="154325"/>
                    <a:pt x="629797" y="152299"/>
                    <a:pt x="609535" y="150358"/>
                  </a:cubicBezTo>
                  <a:cubicBezTo>
                    <a:pt x="608860" y="150358"/>
                    <a:pt x="608184" y="150189"/>
                    <a:pt x="607509" y="150189"/>
                  </a:cubicBezTo>
                  <a:cubicBezTo>
                    <a:pt x="604132" y="149851"/>
                    <a:pt x="600671" y="149513"/>
                    <a:pt x="597209" y="149176"/>
                  </a:cubicBezTo>
                  <a:cubicBezTo>
                    <a:pt x="545711" y="144026"/>
                    <a:pt x="494044" y="139045"/>
                    <a:pt x="442462" y="135077"/>
                  </a:cubicBezTo>
                  <a:cubicBezTo>
                    <a:pt x="400419" y="131785"/>
                    <a:pt x="357616" y="132629"/>
                    <a:pt x="315405" y="131616"/>
                  </a:cubicBezTo>
                  <a:cubicBezTo>
                    <a:pt x="308313" y="131447"/>
                    <a:pt x="301813" y="131025"/>
                    <a:pt x="295397" y="126128"/>
                  </a:cubicBezTo>
                  <a:cubicBezTo>
                    <a:pt x="282649" y="117010"/>
                    <a:pt x="267706" y="115997"/>
                    <a:pt x="252932" y="121823"/>
                  </a:cubicBezTo>
                  <a:cubicBezTo>
                    <a:pt x="249386" y="123089"/>
                    <a:pt x="245080" y="127479"/>
                    <a:pt x="244658" y="130687"/>
                  </a:cubicBez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Рисунок 11"/>
            <p:cNvSpPr/>
            <p:nvPr/>
          </p:nvSpPr>
          <p:spPr bwMode="auto">
            <a:xfrm>
              <a:off x="17327298" y="5966625"/>
              <a:ext cx="101242" cy="421179"/>
            </a:xfrm>
            <a:custGeom>
              <a:avLst/>
              <a:gdLst>
                <a:gd name="connsiteX0" fmla="*/ 71455 w 76947"/>
                <a:gd name="connsiteY0" fmla="*/ 110257 h 320109"/>
                <a:gd name="connsiteX1" fmla="*/ 76942 w 76947"/>
                <a:gd name="connsiteY1" fmla="*/ 92781 h 320109"/>
                <a:gd name="connsiteX2" fmla="*/ 66980 w 76947"/>
                <a:gd name="connsiteY2" fmla="*/ 68805 h 320109"/>
                <a:gd name="connsiteX3" fmla="*/ 60818 w 76947"/>
                <a:gd name="connsiteY3" fmla="*/ 64162 h 320109"/>
                <a:gd name="connsiteX4" fmla="*/ 48745 w 76947"/>
                <a:gd name="connsiteY4" fmla="*/ 68889 h 320109"/>
                <a:gd name="connsiteX5" fmla="*/ 47225 w 76947"/>
                <a:gd name="connsiteY5" fmla="*/ 68720 h 320109"/>
                <a:gd name="connsiteX6" fmla="*/ 57103 w 76947"/>
                <a:gd name="connsiteY6" fmla="*/ 64077 h 320109"/>
                <a:gd name="connsiteX7" fmla="*/ 62337 w 76947"/>
                <a:gd name="connsiteY7" fmla="*/ 52005 h 320109"/>
                <a:gd name="connsiteX8" fmla="*/ 62253 w 76947"/>
                <a:gd name="connsiteY8" fmla="*/ 50063 h 320109"/>
                <a:gd name="connsiteX9" fmla="*/ 62422 w 76947"/>
                <a:gd name="connsiteY9" fmla="*/ 49641 h 320109"/>
                <a:gd name="connsiteX10" fmla="*/ 63350 w 76947"/>
                <a:gd name="connsiteY10" fmla="*/ 675 h 320109"/>
                <a:gd name="connsiteX11" fmla="*/ 35997 w 76947"/>
                <a:gd name="connsiteY11" fmla="*/ 169 h 320109"/>
                <a:gd name="connsiteX12" fmla="*/ 29159 w 76947"/>
                <a:gd name="connsiteY12" fmla="*/ 0 h 320109"/>
                <a:gd name="connsiteX13" fmla="*/ 29159 w 76947"/>
                <a:gd name="connsiteY13" fmla="*/ 5825 h 320109"/>
                <a:gd name="connsiteX14" fmla="*/ 28315 w 76947"/>
                <a:gd name="connsiteY14" fmla="*/ 48121 h 320109"/>
                <a:gd name="connsiteX15" fmla="*/ 28483 w 76947"/>
                <a:gd name="connsiteY15" fmla="*/ 49050 h 320109"/>
                <a:gd name="connsiteX16" fmla="*/ 28483 w 76947"/>
                <a:gd name="connsiteY16" fmla="*/ 49050 h 320109"/>
                <a:gd name="connsiteX17" fmla="*/ 28230 w 76947"/>
                <a:gd name="connsiteY17" fmla="*/ 51498 h 320109"/>
                <a:gd name="connsiteX18" fmla="*/ 31100 w 76947"/>
                <a:gd name="connsiteY18" fmla="*/ 61207 h 320109"/>
                <a:gd name="connsiteX19" fmla="*/ 31860 w 76947"/>
                <a:gd name="connsiteY19" fmla="*/ 62304 h 320109"/>
                <a:gd name="connsiteX20" fmla="*/ 18775 w 76947"/>
                <a:gd name="connsiteY20" fmla="*/ 72520 h 320109"/>
                <a:gd name="connsiteX21" fmla="*/ 12190 w 76947"/>
                <a:gd name="connsiteY21" fmla="*/ 91599 h 320109"/>
                <a:gd name="connsiteX22" fmla="*/ 12190 w 76947"/>
                <a:gd name="connsiteY22" fmla="*/ 91937 h 320109"/>
                <a:gd name="connsiteX23" fmla="*/ 32198 w 76947"/>
                <a:gd name="connsiteY23" fmla="*/ 122076 h 320109"/>
                <a:gd name="connsiteX24" fmla="*/ 30003 w 76947"/>
                <a:gd name="connsiteY24" fmla="*/ 129167 h 320109"/>
                <a:gd name="connsiteX25" fmla="*/ 4676 w 76947"/>
                <a:gd name="connsiteY25" fmla="*/ 223468 h 320109"/>
                <a:gd name="connsiteX26" fmla="*/ 23587 w 76947"/>
                <a:gd name="connsiteY26" fmla="*/ 314983 h 320109"/>
                <a:gd name="connsiteX27" fmla="*/ 37095 w 76947"/>
                <a:gd name="connsiteY27" fmla="*/ 316840 h 320109"/>
                <a:gd name="connsiteX28" fmla="*/ 70442 w 76947"/>
                <a:gd name="connsiteY28" fmla="*/ 240184 h 320109"/>
                <a:gd name="connsiteX29" fmla="*/ 64616 w 76947"/>
                <a:gd name="connsiteY29" fmla="*/ 197888 h 320109"/>
                <a:gd name="connsiteX30" fmla="*/ 55583 w 76947"/>
                <a:gd name="connsiteY30" fmla="*/ 122751 h 320109"/>
                <a:gd name="connsiteX31" fmla="*/ 71539 w 76947"/>
                <a:gd name="connsiteY31" fmla="*/ 110257 h 320109"/>
                <a:gd name="connsiteX32" fmla="*/ 32113 w 76947"/>
                <a:gd name="connsiteY32" fmla="*/ 49134 h 320109"/>
                <a:gd name="connsiteX33" fmla="*/ 31945 w 76947"/>
                <a:gd name="connsiteY33" fmla="*/ 49134 h 320109"/>
                <a:gd name="connsiteX34" fmla="*/ 31945 w 76947"/>
                <a:gd name="connsiteY34" fmla="*/ 48206 h 320109"/>
                <a:gd name="connsiteX35" fmla="*/ 32113 w 76947"/>
                <a:gd name="connsiteY35" fmla="*/ 49134 h 320109"/>
                <a:gd name="connsiteX36" fmla="*/ 32113 w 76947"/>
                <a:gd name="connsiteY36" fmla="*/ 49134 h 32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947" h="320109" fill="norm" stroke="1" extrusionOk="0">
                  <a:moveTo>
                    <a:pt x="71455" y="110257"/>
                  </a:moveTo>
                  <a:cubicBezTo>
                    <a:pt x="74832" y="105276"/>
                    <a:pt x="76858" y="99282"/>
                    <a:pt x="76942" y="92781"/>
                  </a:cubicBezTo>
                  <a:cubicBezTo>
                    <a:pt x="77111" y="83410"/>
                    <a:pt x="73228" y="74799"/>
                    <a:pt x="66980" y="68805"/>
                  </a:cubicBezTo>
                  <a:cubicBezTo>
                    <a:pt x="65123" y="67032"/>
                    <a:pt x="63012" y="65428"/>
                    <a:pt x="60818" y="64162"/>
                  </a:cubicBezTo>
                  <a:cubicBezTo>
                    <a:pt x="57694" y="67116"/>
                    <a:pt x="53388" y="68974"/>
                    <a:pt x="48745" y="68889"/>
                  </a:cubicBezTo>
                  <a:cubicBezTo>
                    <a:pt x="48238" y="68889"/>
                    <a:pt x="47732" y="68889"/>
                    <a:pt x="47225" y="68720"/>
                  </a:cubicBezTo>
                  <a:cubicBezTo>
                    <a:pt x="51024" y="68383"/>
                    <a:pt x="54486" y="66610"/>
                    <a:pt x="57103" y="64077"/>
                  </a:cubicBezTo>
                  <a:cubicBezTo>
                    <a:pt x="60311" y="61038"/>
                    <a:pt x="62337" y="56732"/>
                    <a:pt x="62337" y="52005"/>
                  </a:cubicBezTo>
                  <a:cubicBezTo>
                    <a:pt x="62337" y="51329"/>
                    <a:pt x="62337" y="50738"/>
                    <a:pt x="62253" y="50063"/>
                  </a:cubicBezTo>
                  <a:cubicBezTo>
                    <a:pt x="62253" y="49894"/>
                    <a:pt x="62337" y="49810"/>
                    <a:pt x="62422" y="49641"/>
                  </a:cubicBezTo>
                  <a:lnTo>
                    <a:pt x="63350" y="675"/>
                  </a:lnTo>
                  <a:lnTo>
                    <a:pt x="35997" y="169"/>
                  </a:lnTo>
                  <a:lnTo>
                    <a:pt x="29159" y="0"/>
                  </a:lnTo>
                  <a:lnTo>
                    <a:pt x="29159" y="5825"/>
                  </a:lnTo>
                  <a:cubicBezTo>
                    <a:pt x="29159" y="5825"/>
                    <a:pt x="28315" y="48121"/>
                    <a:pt x="28315" y="48121"/>
                  </a:cubicBezTo>
                  <a:cubicBezTo>
                    <a:pt x="28315" y="48459"/>
                    <a:pt x="28483" y="48797"/>
                    <a:pt x="28483" y="49050"/>
                  </a:cubicBezTo>
                  <a:lnTo>
                    <a:pt x="28483" y="49050"/>
                  </a:lnTo>
                  <a:cubicBezTo>
                    <a:pt x="28315" y="49810"/>
                    <a:pt x="28315" y="50654"/>
                    <a:pt x="28230" y="51498"/>
                  </a:cubicBezTo>
                  <a:cubicBezTo>
                    <a:pt x="28230" y="55044"/>
                    <a:pt x="29243" y="58421"/>
                    <a:pt x="31100" y="61207"/>
                  </a:cubicBezTo>
                  <a:cubicBezTo>
                    <a:pt x="31354" y="61545"/>
                    <a:pt x="31607" y="61967"/>
                    <a:pt x="31860" y="62304"/>
                  </a:cubicBezTo>
                  <a:cubicBezTo>
                    <a:pt x="26626" y="64499"/>
                    <a:pt x="22152" y="68045"/>
                    <a:pt x="18775" y="72520"/>
                  </a:cubicBezTo>
                  <a:cubicBezTo>
                    <a:pt x="14722" y="77838"/>
                    <a:pt x="12274" y="84339"/>
                    <a:pt x="12190" y="91599"/>
                  </a:cubicBezTo>
                  <a:lnTo>
                    <a:pt x="12190" y="91937"/>
                  </a:lnTo>
                  <a:cubicBezTo>
                    <a:pt x="12190" y="105529"/>
                    <a:pt x="20379" y="117264"/>
                    <a:pt x="32198" y="122076"/>
                  </a:cubicBezTo>
                  <a:cubicBezTo>
                    <a:pt x="31860" y="124440"/>
                    <a:pt x="30678" y="126804"/>
                    <a:pt x="30003" y="129167"/>
                  </a:cubicBezTo>
                  <a:cubicBezTo>
                    <a:pt x="21730" y="160657"/>
                    <a:pt x="15060" y="192485"/>
                    <a:pt x="4676" y="223468"/>
                  </a:cubicBezTo>
                  <a:cubicBezTo>
                    <a:pt x="-6552" y="256815"/>
                    <a:pt x="3494" y="286279"/>
                    <a:pt x="23587" y="314983"/>
                  </a:cubicBezTo>
                  <a:cubicBezTo>
                    <a:pt x="27892" y="321146"/>
                    <a:pt x="32029" y="321737"/>
                    <a:pt x="37095" y="316840"/>
                  </a:cubicBezTo>
                  <a:cubicBezTo>
                    <a:pt x="59129" y="294890"/>
                    <a:pt x="72130" y="269732"/>
                    <a:pt x="70442" y="240184"/>
                  </a:cubicBezTo>
                  <a:cubicBezTo>
                    <a:pt x="69597" y="226085"/>
                    <a:pt x="66389" y="211987"/>
                    <a:pt x="64616" y="197888"/>
                  </a:cubicBezTo>
                  <a:cubicBezTo>
                    <a:pt x="61493" y="172814"/>
                    <a:pt x="58622" y="147825"/>
                    <a:pt x="55583" y="122751"/>
                  </a:cubicBezTo>
                  <a:cubicBezTo>
                    <a:pt x="62168" y="120387"/>
                    <a:pt x="67740" y="115997"/>
                    <a:pt x="71539" y="110257"/>
                  </a:cubicBezTo>
                  <a:close/>
                  <a:moveTo>
                    <a:pt x="32113" y="49134"/>
                  </a:moveTo>
                  <a:lnTo>
                    <a:pt x="31945" y="49134"/>
                  </a:lnTo>
                  <a:lnTo>
                    <a:pt x="31945" y="48206"/>
                  </a:lnTo>
                  <a:cubicBezTo>
                    <a:pt x="31945" y="48206"/>
                    <a:pt x="32113" y="48881"/>
                    <a:pt x="32113" y="49134"/>
                  </a:cubicBezTo>
                  <a:lnTo>
                    <a:pt x="32113" y="49134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Рисунок 11"/>
            <p:cNvSpPr/>
            <p:nvPr/>
          </p:nvSpPr>
          <p:spPr bwMode="auto">
            <a:xfrm>
              <a:off x="16462395" y="5983286"/>
              <a:ext cx="721543" cy="404647"/>
            </a:xfrm>
            <a:custGeom>
              <a:avLst/>
              <a:gdLst>
                <a:gd name="connsiteX0" fmla="*/ 548394 w 548394"/>
                <a:gd name="connsiteY0" fmla="*/ 50738 h 307544"/>
                <a:gd name="connsiteX1" fmla="*/ 548310 w 548394"/>
                <a:gd name="connsiteY1" fmla="*/ 51667 h 307544"/>
                <a:gd name="connsiteX2" fmla="*/ 548310 w 548394"/>
                <a:gd name="connsiteY2" fmla="*/ 51667 h 307544"/>
                <a:gd name="connsiteX3" fmla="*/ 548226 w 548394"/>
                <a:gd name="connsiteY3" fmla="*/ 52933 h 307544"/>
                <a:gd name="connsiteX4" fmla="*/ 535393 w 548394"/>
                <a:gd name="connsiteY4" fmla="*/ 205993 h 307544"/>
                <a:gd name="connsiteX5" fmla="*/ 521632 w 548394"/>
                <a:gd name="connsiteY5" fmla="*/ 228533 h 307544"/>
                <a:gd name="connsiteX6" fmla="*/ 474018 w 548394"/>
                <a:gd name="connsiteY6" fmla="*/ 251581 h 307544"/>
                <a:gd name="connsiteX7" fmla="*/ 288287 w 548394"/>
                <a:gd name="connsiteY7" fmla="*/ 305781 h 307544"/>
                <a:gd name="connsiteX8" fmla="*/ 201246 w 548394"/>
                <a:gd name="connsiteY8" fmla="*/ 291851 h 307544"/>
                <a:gd name="connsiteX9" fmla="*/ 164354 w 548394"/>
                <a:gd name="connsiteY9" fmla="*/ 275642 h 307544"/>
                <a:gd name="connsiteX10" fmla="*/ 161905 w 548394"/>
                <a:gd name="connsiteY10" fmla="*/ 274544 h 307544"/>
                <a:gd name="connsiteX11" fmla="*/ 39407 w 548394"/>
                <a:gd name="connsiteY11" fmla="*/ 207343 h 307544"/>
                <a:gd name="connsiteX12" fmla="*/ 8762 w 548394"/>
                <a:gd name="connsiteY12" fmla="*/ 183620 h 307544"/>
                <a:gd name="connsiteX13" fmla="*/ 3021 w 548394"/>
                <a:gd name="connsiteY13" fmla="*/ 176782 h 307544"/>
                <a:gd name="connsiteX14" fmla="*/ 235 w 548394"/>
                <a:gd name="connsiteY14" fmla="*/ 160235 h 307544"/>
                <a:gd name="connsiteX15" fmla="*/ 11379 w 548394"/>
                <a:gd name="connsiteY15" fmla="*/ 25665 h 307544"/>
                <a:gd name="connsiteX16" fmla="*/ 13574 w 548394"/>
                <a:gd name="connsiteY16" fmla="*/ 0 h 307544"/>
                <a:gd name="connsiteX17" fmla="*/ 13574 w 548394"/>
                <a:gd name="connsiteY17" fmla="*/ 0 h 307544"/>
                <a:gd name="connsiteX18" fmla="*/ 14080 w 548394"/>
                <a:gd name="connsiteY18" fmla="*/ 338 h 307544"/>
                <a:gd name="connsiteX19" fmla="*/ 253251 w 548394"/>
                <a:gd name="connsiteY19" fmla="*/ 118446 h 307544"/>
                <a:gd name="connsiteX20" fmla="*/ 268363 w 548394"/>
                <a:gd name="connsiteY20" fmla="*/ 121907 h 307544"/>
                <a:gd name="connsiteX21" fmla="*/ 269123 w 548394"/>
                <a:gd name="connsiteY21" fmla="*/ 121907 h 307544"/>
                <a:gd name="connsiteX22" fmla="*/ 277818 w 548394"/>
                <a:gd name="connsiteY22" fmla="*/ 120725 h 307544"/>
                <a:gd name="connsiteX23" fmla="*/ 548310 w 548394"/>
                <a:gd name="connsiteY23" fmla="*/ 50485 h 3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8394" h="307544" fill="norm" stroke="1" extrusionOk="0">
                  <a:moveTo>
                    <a:pt x="548394" y="50738"/>
                  </a:moveTo>
                  <a:cubicBezTo>
                    <a:pt x="548394" y="50738"/>
                    <a:pt x="548394" y="51414"/>
                    <a:pt x="548310" y="51667"/>
                  </a:cubicBezTo>
                  <a:lnTo>
                    <a:pt x="548310" y="51667"/>
                  </a:lnTo>
                  <a:cubicBezTo>
                    <a:pt x="548310" y="52089"/>
                    <a:pt x="548310" y="52511"/>
                    <a:pt x="548226" y="52933"/>
                  </a:cubicBezTo>
                  <a:cubicBezTo>
                    <a:pt x="543920" y="103925"/>
                    <a:pt x="539361" y="155001"/>
                    <a:pt x="535393" y="205993"/>
                  </a:cubicBezTo>
                  <a:cubicBezTo>
                    <a:pt x="534549" y="216461"/>
                    <a:pt x="530243" y="223890"/>
                    <a:pt x="521632" y="228533"/>
                  </a:cubicBezTo>
                  <a:cubicBezTo>
                    <a:pt x="506014" y="236723"/>
                    <a:pt x="490396" y="245334"/>
                    <a:pt x="474018" y="251581"/>
                  </a:cubicBezTo>
                  <a:cubicBezTo>
                    <a:pt x="413655" y="274797"/>
                    <a:pt x="352195" y="294552"/>
                    <a:pt x="288287" y="305781"/>
                  </a:cubicBezTo>
                  <a:cubicBezTo>
                    <a:pt x="257303" y="311184"/>
                    <a:pt x="229106" y="303501"/>
                    <a:pt x="201246" y="291851"/>
                  </a:cubicBezTo>
                  <a:cubicBezTo>
                    <a:pt x="188836" y="286701"/>
                    <a:pt x="176511" y="281298"/>
                    <a:pt x="164354" y="275642"/>
                  </a:cubicBezTo>
                  <a:cubicBezTo>
                    <a:pt x="163594" y="275304"/>
                    <a:pt x="162750" y="274882"/>
                    <a:pt x="161905" y="274544"/>
                  </a:cubicBezTo>
                  <a:cubicBezTo>
                    <a:pt x="119609" y="254958"/>
                    <a:pt x="78833" y="232586"/>
                    <a:pt x="39407" y="207343"/>
                  </a:cubicBezTo>
                  <a:cubicBezTo>
                    <a:pt x="28601" y="200336"/>
                    <a:pt x="18724" y="191894"/>
                    <a:pt x="8762" y="183620"/>
                  </a:cubicBezTo>
                  <a:cubicBezTo>
                    <a:pt x="6313" y="181594"/>
                    <a:pt x="4372" y="179315"/>
                    <a:pt x="3021" y="176782"/>
                  </a:cubicBezTo>
                  <a:cubicBezTo>
                    <a:pt x="-778" y="169859"/>
                    <a:pt x="-18" y="162768"/>
                    <a:pt x="235" y="160235"/>
                  </a:cubicBezTo>
                  <a:cubicBezTo>
                    <a:pt x="4963" y="115491"/>
                    <a:pt x="6904" y="70493"/>
                    <a:pt x="11379" y="25665"/>
                  </a:cubicBezTo>
                  <a:cubicBezTo>
                    <a:pt x="11885" y="20346"/>
                    <a:pt x="12730" y="11397"/>
                    <a:pt x="13574" y="0"/>
                  </a:cubicBezTo>
                  <a:cubicBezTo>
                    <a:pt x="13574" y="0"/>
                    <a:pt x="13574" y="0"/>
                    <a:pt x="13574" y="0"/>
                  </a:cubicBezTo>
                  <a:cubicBezTo>
                    <a:pt x="13743" y="85"/>
                    <a:pt x="13911" y="169"/>
                    <a:pt x="14080" y="338"/>
                  </a:cubicBezTo>
                  <a:cubicBezTo>
                    <a:pt x="93776" y="39679"/>
                    <a:pt x="173556" y="79105"/>
                    <a:pt x="253251" y="118446"/>
                  </a:cubicBezTo>
                  <a:cubicBezTo>
                    <a:pt x="257979" y="120725"/>
                    <a:pt x="263129" y="121907"/>
                    <a:pt x="268363" y="121907"/>
                  </a:cubicBezTo>
                  <a:cubicBezTo>
                    <a:pt x="268869" y="121907"/>
                    <a:pt x="269123" y="121907"/>
                    <a:pt x="269123" y="121907"/>
                  </a:cubicBezTo>
                  <a:cubicBezTo>
                    <a:pt x="271993" y="121907"/>
                    <a:pt x="274948" y="121485"/>
                    <a:pt x="277818" y="120725"/>
                  </a:cubicBezTo>
                  <a:lnTo>
                    <a:pt x="548310" y="50485"/>
                  </a:lnTo>
                  <a:close/>
                </a:path>
              </a:pathLst>
            </a:custGeom>
            <a:solidFill>
              <a:srgbClr val="FFFFFF"/>
            </a:solidFill>
            <a:ln w="84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414708" y="202591"/>
            <a:ext cx="647564" cy="799160"/>
          </a:xfrm>
          <a:prstGeom prst="rect">
            <a:avLst/>
          </a:prstGeom>
        </p:spPr>
      </p:pic>
      <p:pic>
        <p:nvPicPr>
          <p:cNvPr id="36" name="Picture 2" descr="https://banner2.cleanpng.com/20181201/fss/kisspng-incandescent-light-bulb-vector-graphics-clip-art-i-5c03118038e148.674613371543704960233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55558" y="173576"/>
            <a:ext cx="1136269" cy="1010017"/>
          </a:xfrm>
          <a:prstGeom prst="rect">
            <a:avLst/>
          </a:prstGeom>
          <a:noFill/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340023" y="5909744"/>
            <a:ext cx="1681992" cy="1189092"/>
          </a:xfrm>
          <a:prstGeom prst="rect">
            <a:avLst/>
          </a:prstGeom>
        </p:spPr>
      </p:pic>
      <p:sp>
        <p:nvSpPr>
          <p:cNvPr id="34" name="Заголовок 1"/>
          <p:cNvSpPr txBox="1"/>
          <p:nvPr/>
        </p:nvSpPr>
        <p:spPr bwMode="auto">
          <a:xfrm>
            <a:off x="723692" y="2025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b="1">
                <a:solidFill>
                  <a:srgbClr val="E3A945"/>
                </a:solidFill>
              </a:rPr>
              <a:t>Отзывы  специалистов и родителей </a:t>
            </a:r>
            <a:endParaRPr/>
          </a:p>
          <a:p>
            <a:pPr lvl="0" algn="ctr">
              <a:defRPr/>
            </a:pPr>
            <a:r>
              <a:rPr lang="ru-RU" b="1">
                <a:solidFill>
                  <a:srgbClr val="E3A945"/>
                </a:solidFill>
              </a:rPr>
              <a:t>на рабочую тетрадь по предмету «Математические представления 3 класс»</a:t>
            </a:r>
            <a:endParaRPr lang="ru-RU" sz="4400" b="1" i="0" u="none" strike="noStrike" cap="none" spc="0">
              <a:ln>
                <a:noFill/>
              </a:ln>
              <a:solidFill>
                <a:srgbClr val="E3A945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164928" y="2280920"/>
            <a:ext cx="3205480" cy="3205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763106" y="2142033"/>
            <a:ext cx="3153832" cy="3153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Liberation Sans"/>
        <a:cs typeface="Liberation Sans"/>
      </a:majorFont>
      <a:minorFont>
        <a:latin typeface="Calibri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Р7-Офис/2025.4.1.1604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Заголовоки Разделы</dc:title>
  <dc:subject/>
  <dc:creator>Пользователь</dc:creator>
  <cp:keywords/>
  <dc:description/>
  <dc:identifier/>
  <dc:language/>
  <cp:lastModifiedBy>ilya</cp:lastModifiedBy>
  <cp:revision>58</cp:revision>
  <dcterms:created xsi:type="dcterms:W3CDTF">2024-05-14T02:57:48Z</dcterms:created>
  <dcterms:modified xsi:type="dcterms:W3CDTF">2026-03-13T02:27:27Z</dcterms:modified>
  <cp:category/>
  <cp:contentStatus/>
  <cp:version/>
</cp:coreProperties>
</file>